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728" r:id="rId5"/>
    <p:sldMasterId id="2147483743" r:id="rId6"/>
  </p:sldMasterIdLst>
  <p:notesMasterIdLst>
    <p:notesMasterId r:id="rId36"/>
  </p:notesMasterIdLst>
  <p:sldIdLst>
    <p:sldId id="260" r:id="rId7"/>
    <p:sldId id="562" r:id="rId8"/>
    <p:sldId id="564" r:id="rId9"/>
    <p:sldId id="618" r:id="rId10"/>
    <p:sldId id="565" r:id="rId11"/>
    <p:sldId id="593" r:id="rId12"/>
    <p:sldId id="605" r:id="rId13"/>
    <p:sldId id="594" r:id="rId14"/>
    <p:sldId id="595" r:id="rId15"/>
    <p:sldId id="597" r:id="rId16"/>
    <p:sldId id="601" r:id="rId17"/>
    <p:sldId id="606" r:id="rId18"/>
    <p:sldId id="604" r:id="rId19"/>
    <p:sldId id="611" r:id="rId20"/>
    <p:sldId id="612" r:id="rId21"/>
    <p:sldId id="603" r:id="rId22"/>
    <p:sldId id="609" r:id="rId23"/>
    <p:sldId id="613" r:id="rId24"/>
    <p:sldId id="614" r:id="rId25"/>
    <p:sldId id="615" r:id="rId26"/>
    <p:sldId id="616" r:id="rId27"/>
    <p:sldId id="617" r:id="rId28"/>
    <p:sldId id="566" r:id="rId29"/>
    <p:sldId id="579" r:id="rId30"/>
    <p:sldId id="610" r:id="rId31"/>
    <p:sldId id="602" r:id="rId32"/>
    <p:sldId id="592" r:id="rId33"/>
    <p:sldId id="591" r:id="rId34"/>
    <p:sldId id="576"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AB"/>
    <a:srgbClr val="00DFC0"/>
    <a:srgbClr val="8A8B8C"/>
    <a:srgbClr val="95002A"/>
    <a:srgbClr val="006600"/>
    <a:srgbClr val="2B7975"/>
    <a:srgbClr val="357B78"/>
    <a:srgbClr val="000000"/>
    <a:srgbClr val="9933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1" autoAdjust="0"/>
    <p:restoredTop sz="95754" autoAdjust="0"/>
  </p:normalViewPr>
  <p:slideViewPr>
    <p:cSldViewPr snapToGrid="0" snapToObjects="1">
      <p:cViewPr varScale="1">
        <p:scale>
          <a:sx n="122" d="100"/>
          <a:sy n="122" d="100"/>
        </p:scale>
        <p:origin x="648" y="72"/>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3bcf2a5e6b98cc58/MIT/15.879%20Spring%202022/Model%203%20-%20Rearranging%20the%20Deck%20Chairs/Week%204%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bcf2a5e6b98cc58/MIT/15.879%20Spring%202022/Model%203%20-%20Rearranging%20the%20Deck%20Chairs/Week%204%20Graph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Sheet5!$K$7</c:f>
              <c:strCache>
                <c:ptCount val="1"/>
                <c:pt idx="0">
                  <c:v>(a) Effect of Viewing Mitigation = 0.01</c:v>
                </c:pt>
              </c:strCache>
            </c:strRef>
          </c:tx>
          <c:spPr>
            <a:ln w="38100" cap="rnd">
              <a:solidFill>
                <a:schemeClr val="accent1"/>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Sheet5!$K$8:$K$2408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1.0084</c:v>
                </c:pt>
                <c:pt idx="163">
                  <c:v>1.0221</c:v>
                </c:pt>
                <c:pt idx="164">
                  <c:v>1.0389699999999999</c:v>
                </c:pt>
                <c:pt idx="165">
                  <c:v>1.05759</c:v>
                </c:pt>
                <c:pt idx="166">
                  <c:v>1.0770200000000001</c:v>
                </c:pt>
                <c:pt idx="167">
                  <c:v>1.09667</c:v>
                </c:pt>
                <c:pt idx="168">
                  <c:v>1.1161300000000001</c:v>
                </c:pt>
                <c:pt idx="169">
                  <c:v>1.1351800000000001</c:v>
                </c:pt>
                <c:pt idx="170">
                  <c:v>1.1536599999999999</c:v>
                </c:pt>
                <c:pt idx="171">
                  <c:v>1.1715</c:v>
                </c:pt>
                <c:pt idx="172">
                  <c:v>1.18865</c:v>
                </c:pt>
                <c:pt idx="173">
                  <c:v>1.2051000000000001</c:v>
                </c:pt>
                <c:pt idx="174">
                  <c:v>1.2208600000000001</c:v>
                </c:pt>
                <c:pt idx="175">
                  <c:v>1.2359199999999999</c:v>
                </c:pt>
                <c:pt idx="176">
                  <c:v>1.25031</c:v>
                </c:pt>
                <c:pt idx="177">
                  <c:v>1.2640499999999999</c:v>
                </c:pt>
                <c:pt idx="178">
                  <c:v>1.2771699999999999</c:v>
                </c:pt>
                <c:pt idx="179">
                  <c:v>1.2896700000000001</c:v>
                </c:pt>
                <c:pt idx="180">
                  <c:v>1.3016000000000001</c:v>
                </c:pt>
                <c:pt idx="181">
                  <c:v>1.31297</c:v>
                </c:pt>
                <c:pt idx="182">
                  <c:v>1.3238099999999999</c:v>
                </c:pt>
                <c:pt idx="183">
                  <c:v>1.3341400000000001</c:v>
                </c:pt>
                <c:pt idx="184">
                  <c:v>1.34398</c:v>
                </c:pt>
                <c:pt idx="185">
                  <c:v>1.3533500000000001</c:v>
                </c:pt>
                <c:pt idx="186">
                  <c:v>1.3622700000000001</c:v>
                </c:pt>
                <c:pt idx="187">
                  <c:v>1.37076</c:v>
                </c:pt>
                <c:pt idx="188">
                  <c:v>1.3788400000000001</c:v>
                </c:pt>
                <c:pt idx="189">
                  <c:v>1.38653</c:v>
                </c:pt>
                <c:pt idx="190">
                  <c:v>1.39385</c:v>
                </c:pt>
                <c:pt idx="191">
                  <c:v>1.4008</c:v>
                </c:pt>
                <c:pt idx="192">
                  <c:v>1.40741</c:v>
                </c:pt>
                <c:pt idx="193">
                  <c:v>1.4136899999999999</c:v>
                </c:pt>
                <c:pt idx="194">
                  <c:v>1.4196500000000001</c:v>
                </c:pt>
                <c:pt idx="195">
                  <c:v>1.4253199999999999</c:v>
                </c:pt>
                <c:pt idx="196">
                  <c:v>1.43069</c:v>
                </c:pt>
                <c:pt idx="197">
                  <c:v>1.4357899999999999</c:v>
                </c:pt>
                <c:pt idx="198">
                  <c:v>1.4406300000000001</c:v>
                </c:pt>
                <c:pt idx="199">
                  <c:v>1.4452199999999999</c:v>
                </c:pt>
                <c:pt idx="200">
                  <c:v>1.44956</c:v>
                </c:pt>
                <c:pt idx="201">
                  <c:v>1.45367</c:v>
                </c:pt>
                <c:pt idx="202">
                  <c:v>1.45757</c:v>
                </c:pt>
                <c:pt idx="203">
                  <c:v>1.4612499999999999</c:v>
                </c:pt>
                <c:pt idx="204">
                  <c:v>1.4647399999999999</c:v>
                </c:pt>
                <c:pt idx="205">
                  <c:v>1.4680299999999999</c:v>
                </c:pt>
                <c:pt idx="206">
                  <c:v>1.4711399999999999</c:v>
                </c:pt>
                <c:pt idx="207">
                  <c:v>1.47407</c:v>
                </c:pt>
                <c:pt idx="208">
                  <c:v>1.4768300000000001</c:v>
                </c:pt>
                <c:pt idx="209">
                  <c:v>1.4794400000000001</c:v>
                </c:pt>
                <c:pt idx="210">
                  <c:v>1.4818899999999999</c:v>
                </c:pt>
                <c:pt idx="211">
                  <c:v>1.4842</c:v>
                </c:pt>
                <c:pt idx="212">
                  <c:v>1.48637</c:v>
                </c:pt>
                <c:pt idx="213">
                  <c:v>1.48841</c:v>
                </c:pt>
                <c:pt idx="214">
                  <c:v>1.4903200000000001</c:v>
                </c:pt>
                <c:pt idx="215">
                  <c:v>1.49211</c:v>
                </c:pt>
                <c:pt idx="216">
                  <c:v>1.49379</c:v>
                </c:pt>
                <c:pt idx="217">
                  <c:v>1.49536</c:v>
                </c:pt>
                <c:pt idx="218">
                  <c:v>1.49682</c:v>
                </c:pt>
                <c:pt idx="219">
                  <c:v>1.4981899999999999</c:v>
                </c:pt>
                <c:pt idx="220">
                  <c:v>1.49946</c:v>
                </c:pt>
                <c:pt idx="221">
                  <c:v>1.50064</c:v>
                </c:pt>
                <c:pt idx="222">
                  <c:v>1.50173</c:v>
                </c:pt>
                <c:pt idx="223">
                  <c:v>1.50274</c:v>
                </c:pt>
                <c:pt idx="224">
                  <c:v>1.5036799999999999</c:v>
                </c:pt>
                <c:pt idx="225">
                  <c:v>1.50454</c:v>
                </c:pt>
                <c:pt idx="226">
                  <c:v>1.5053300000000001</c:v>
                </c:pt>
                <c:pt idx="227">
                  <c:v>1.50606</c:v>
                </c:pt>
                <c:pt idx="228">
                  <c:v>1.5067200000000001</c:v>
                </c:pt>
                <c:pt idx="229">
                  <c:v>1.5073300000000001</c:v>
                </c:pt>
                <c:pt idx="230">
                  <c:v>1.50787</c:v>
                </c:pt>
                <c:pt idx="231">
                  <c:v>1.50837</c:v>
                </c:pt>
                <c:pt idx="232">
                  <c:v>1.50881</c:v>
                </c:pt>
                <c:pt idx="233">
                  <c:v>1.5092000000000001</c:v>
                </c:pt>
                <c:pt idx="234">
                  <c:v>1.5095499999999999</c:v>
                </c:pt>
                <c:pt idx="235">
                  <c:v>1.5098499999999999</c:v>
                </c:pt>
                <c:pt idx="236">
                  <c:v>1.5101100000000001</c:v>
                </c:pt>
                <c:pt idx="237">
                  <c:v>1.51034</c:v>
                </c:pt>
                <c:pt idx="238">
                  <c:v>1.5105200000000001</c:v>
                </c:pt>
                <c:pt idx="239">
                  <c:v>1.51067</c:v>
                </c:pt>
                <c:pt idx="240">
                  <c:v>1.5107900000000001</c:v>
                </c:pt>
                <c:pt idx="241">
                  <c:v>1.51088</c:v>
                </c:pt>
                <c:pt idx="242">
                  <c:v>1.5109399999999999</c:v>
                </c:pt>
                <c:pt idx="243">
                  <c:v>1.5109699999999999</c:v>
                </c:pt>
                <c:pt idx="244">
                  <c:v>1.5109699999999999</c:v>
                </c:pt>
                <c:pt idx="245">
                  <c:v>1.51095</c:v>
                </c:pt>
                <c:pt idx="246">
                  <c:v>1.51091</c:v>
                </c:pt>
                <c:pt idx="247">
                  <c:v>1.51085</c:v>
                </c:pt>
                <c:pt idx="248">
                  <c:v>1.5107600000000001</c:v>
                </c:pt>
                <c:pt idx="249">
                  <c:v>1.5106599999999999</c:v>
                </c:pt>
                <c:pt idx="250">
                  <c:v>1.51054</c:v>
                </c:pt>
                <c:pt idx="251">
                  <c:v>1.5104</c:v>
                </c:pt>
                <c:pt idx="252">
                  <c:v>1.51024</c:v>
                </c:pt>
                <c:pt idx="253">
                  <c:v>1.5100800000000001</c:v>
                </c:pt>
                <c:pt idx="254">
                  <c:v>1.50989</c:v>
                </c:pt>
                <c:pt idx="255">
                  <c:v>1.5097</c:v>
                </c:pt>
                <c:pt idx="256">
                  <c:v>1.50949</c:v>
                </c:pt>
                <c:pt idx="257">
                  <c:v>1.5092699999999999</c:v>
                </c:pt>
                <c:pt idx="258">
                  <c:v>1.5090399999999999</c:v>
                </c:pt>
                <c:pt idx="259">
                  <c:v>1.50881</c:v>
                </c:pt>
                <c:pt idx="260">
                  <c:v>1.5085599999999999</c:v>
                </c:pt>
                <c:pt idx="261">
                  <c:v>1.5083</c:v>
                </c:pt>
                <c:pt idx="262">
                  <c:v>1.50804</c:v>
                </c:pt>
                <c:pt idx="263">
                  <c:v>1.5077700000000001</c:v>
                </c:pt>
                <c:pt idx="264">
                  <c:v>1.5075000000000001</c:v>
                </c:pt>
                <c:pt idx="265">
                  <c:v>1.50722</c:v>
                </c:pt>
                <c:pt idx="266">
                  <c:v>1.5069300000000001</c:v>
                </c:pt>
                <c:pt idx="267">
                  <c:v>1.50664</c:v>
                </c:pt>
                <c:pt idx="268">
                  <c:v>1.5063500000000001</c:v>
                </c:pt>
                <c:pt idx="269">
                  <c:v>1.5060500000000001</c:v>
                </c:pt>
                <c:pt idx="270">
                  <c:v>1.5057499999999999</c:v>
                </c:pt>
                <c:pt idx="271">
                  <c:v>1.5054399999999999</c:v>
                </c:pt>
                <c:pt idx="272">
                  <c:v>1.5051300000000001</c:v>
                </c:pt>
                <c:pt idx="273">
                  <c:v>1.50482</c:v>
                </c:pt>
                <c:pt idx="274">
                  <c:v>1.50451</c:v>
                </c:pt>
                <c:pt idx="275">
                  <c:v>1.5042</c:v>
                </c:pt>
                <c:pt idx="276">
                  <c:v>1.5038899999999999</c:v>
                </c:pt>
                <c:pt idx="277">
                  <c:v>1.5035700000000001</c:v>
                </c:pt>
                <c:pt idx="278">
                  <c:v>1.50326</c:v>
                </c:pt>
                <c:pt idx="279">
                  <c:v>1.5029399999999999</c:v>
                </c:pt>
                <c:pt idx="280">
                  <c:v>1.5026200000000001</c:v>
                </c:pt>
                <c:pt idx="281">
                  <c:v>1.50231</c:v>
                </c:pt>
                <c:pt idx="282">
                  <c:v>1.5019899999999999</c:v>
                </c:pt>
                <c:pt idx="283">
                  <c:v>1.5016799999999999</c:v>
                </c:pt>
                <c:pt idx="284">
                  <c:v>1.50136</c:v>
                </c:pt>
                <c:pt idx="285">
                  <c:v>1.50105</c:v>
                </c:pt>
                <c:pt idx="286">
                  <c:v>1.5007299999999999</c:v>
                </c:pt>
                <c:pt idx="287">
                  <c:v>1.5004200000000001</c:v>
                </c:pt>
                <c:pt idx="288">
                  <c:v>1.5001100000000001</c:v>
                </c:pt>
                <c:pt idx="289">
                  <c:v>1.4998</c:v>
                </c:pt>
                <c:pt idx="290">
                  <c:v>1.49949</c:v>
                </c:pt>
                <c:pt idx="291">
                  <c:v>1.49919</c:v>
                </c:pt>
                <c:pt idx="292">
                  <c:v>1.49888</c:v>
                </c:pt>
                <c:pt idx="293">
                  <c:v>1.49858</c:v>
                </c:pt>
                <c:pt idx="294">
                  <c:v>1.4982800000000001</c:v>
                </c:pt>
                <c:pt idx="295">
                  <c:v>1.4979800000000001</c:v>
                </c:pt>
                <c:pt idx="296">
                  <c:v>1.4976799999999999</c:v>
                </c:pt>
                <c:pt idx="297">
                  <c:v>1.49739</c:v>
                </c:pt>
                <c:pt idx="298">
                  <c:v>1.49709</c:v>
                </c:pt>
                <c:pt idx="299">
                  <c:v>1.4967999999999999</c:v>
                </c:pt>
                <c:pt idx="300">
                  <c:v>1.4965200000000001</c:v>
                </c:pt>
                <c:pt idx="301">
                  <c:v>1.4962299999999999</c:v>
                </c:pt>
                <c:pt idx="302">
                  <c:v>1.4959499999999999</c:v>
                </c:pt>
                <c:pt idx="303">
                  <c:v>1.4956700000000001</c:v>
                </c:pt>
                <c:pt idx="304">
                  <c:v>1.49539</c:v>
                </c:pt>
                <c:pt idx="305">
                  <c:v>1.4951099999999999</c:v>
                </c:pt>
                <c:pt idx="306">
                  <c:v>1.4948399999999999</c:v>
                </c:pt>
                <c:pt idx="307">
                  <c:v>1.49457</c:v>
                </c:pt>
                <c:pt idx="308">
                  <c:v>1.49431</c:v>
                </c:pt>
                <c:pt idx="309">
                  <c:v>1.49404</c:v>
                </c:pt>
                <c:pt idx="310">
                  <c:v>1.4937800000000001</c:v>
                </c:pt>
                <c:pt idx="311">
                  <c:v>1.49352</c:v>
                </c:pt>
                <c:pt idx="312">
                  <c:v>1.49326</c:v>
                </c:pt>
                <c:pt idx="313">
                  <c:v>1.4930099999999999</c:v>
                </c:pt>
                <c:pt idx="314">
                  <c:v>1.4927600000000001</c:v>
                </c:pt>
                <c:pt idx="315">
                  <c:v>1.49251</c:v>
                </c:pt>
                <c:pt idx="316">
                  <c:v>1.49227</c:v>
                </c:pt>
                <c:pt idx="317">
                  <c:v>1.4920199999999999</c:v>
                </c:pt>
                <c:pt idx="318">
                  <c:v>1.4917800000000001</c:v>
                </c:pt>
                <c:pt idx="319">
                  <c:v>1.4915499999999999</c:v>
                </c:pt>
                <c:pt idx="320">
                  <c:v>1.4913099999999999</c:v>
                </c:pt>
                <c:pt idx="321">
                  <c:v>1.49108</c:v>
                </c:pt>
                <c:pt idx="322">
                  <c:v>1.49085</c:v>
                </c:pt>
                <c:pt idx="323">
                  <c:v>1.4906299999999999</c:v>
                </c:pt>
                <c:pt idx="324">
                  <c:v>1.49041</c:v>
                </c:pt>
                <c:pt idx="325">
                  <c:v>1.4901899999999999</c:v>
                </c:pt>
                <c:pt idx="326">
                  <c:v>1.48997</c:v>
                </c:pt>
                <c:pt idx="327">
                  <c:v>1.48976</c:v>
                </c:pt>
                <c:pt idx="328">
                  <c:v>1.4895499999999999</c:v>
                </c:pt>
                <c:pt idx="329">
                  <c:v>1.4893400000000001</c:v>
                </c:pt>
                <c:pt idx="330">
                  <c:v>1.4891300000000001</c:v>
                </c:pt>
                <c:pt idx="331">
                  <c:v>1.4889300000000001</c:v>
                </c:pt>
                <c:pt idx="332">
                  <c:v>1.4887300000000001</c:v>
                </c:pt>
                <c:pt idx="333">
                  <c:v>1.4885299999999999</c:v>
                </c:pt>
                <c:pt idx="334">
                  <c:v>1.48834</c:v>
                </c:pt>
                <c:pt idx="335">
                  <c:v>1.48814</c:v>
                </c:pt>
                <c:pt idx="336">
                  <c:v>1.4879599999999999</c:v>
                </c:pt>
                <c:pt idx="337">
                  <c:v>1.48777</c:v>
                </c:pt>
                <c:pt idx="338">
                  <c:v>1.48759</c:v>
                </c:pt>
                <c:pt idx="339">
                  <c:v>1.4874099999999999</c:v>
                </c:pt>
                <c:pt idx="340">
                  <c:v>1.4872300000000001</c:v>
                </c:pt>
                <c:pt idx="341">
                  <c:v>1.48705</c:v>
                </c:pt>
                <c:pt idx="342">
                  <c:v>1.48688</c:v>
                </c:pt>
                <c:pt idx="343">
                  <c:v>1.48671</c:v>
                </c:pt>
                <c:pt idx="344">
                  <c:v>1.48654</c:v>
                </c:pt>
                <c:pt idx="345">
                  <c:v>1.48638</c:v>
                </c:pt>
                <c:pt idx="346">
                  <c:v>1.48621</c:v>
                </c:pt>
                <c:pt idx="347">
                  <c:v>1.4860500000000001</c:v>
                </c:pt>
                <c:pt idx="348">
                  <c:v>1.4859</c:v>
                </c:pt>
                <c:pt idx="349">
                  <c:v>1.4857400000000001</c:v>
                </c:pt>
                <c:pt idx="350">
                  <c:v>1.48559</c:v>
                </c:pt>
                <c:pt idx="351">
                  <c:v>1.4854400000000001</c:v>
                </c:pt>
                <c:pt idx="352">
                  <c:v>1.48529</c:v>
                </c:pt>
                <c:pt idx="353">
                  <c:v>1.48515</c:v>
                </c:pt>
                <c:pt idx="354">
                  <c:v>1.4850099999999999</c:v>
                </c:pt>
                <c:pt idx="355">
                  <c:v>1.4848699999999999</c:v>
                </c:pt>
                <c:pt idx="356">
                  <c:v>1.4847300000000001</c:v>
                </c:pt>
                <c:pt idx="357">
                  <c:v>1.4845999999999999</c:v>
                </c:pt>
                <c:pt idx="358">
                  <c:v>1.4844599999999999</c:v>
                </c:pt>
                <c:pt idx="359">
                  <c:v>1.4843299999999999</c:v>
                </c:pt>
                <c:pt idx="360">
                  <c:v>1.48421</c:v>
                </c:pt>
                <c:pt idx="361">
                  <c:v>1.4840800000000001</c:v>
                </c:pt>
                <c:pt idx="362">
                  <c:v>1.4839599999999999</c:v>
                </c:pt>
                <c:pt idx="363">
                  <c:v>1.48384</c:v>
                </c:pt>
                <c:pt idx="364">
                  <c:v>1.4837199999999999</c:v>
                </c:pt>
                <c:pt idx="365">
                  <c:v>1.4836100000000001</c:v>
                </c:pt>
                <c:pt idx="366">
                  <c:v>1.48349</c:v>
                </c:pt>
                <c:pt idx="367">
                  <c:v>1.4833799999999999</c:v>
                </c:pt>
                <c:pt idx="368">
                  <c:v>1.4832700000000001</c:v>
                </c:pt>
                <c:pt idx="369">
                  <c:v>1.4831700000000001</c:v>
                </c:pt>
                <c:pt idx="370">
                  <c:v>1.48306</c:v>
                </c:pt>
                <c:pt idx="371">
                  <c:v>1.4829600000000001</c:v>
                </c:pt>
                <c:pt idx="372">
                  <c:v>1.4828600000000001</c:v>
                </c:pt>
                <c:pt idx="373">
                  <c:v>1.4827600000000001</c:v>
                </c:pt>
                <c:pt idx="374">
                  <c:v>1.4826699999999999</c:v>
                </c:pt>
                <c:pt idx="375">
                  <c:v>1.48258</c:v>
                </c:pt>
                <c:pt idx="376">
                  <c:v>1.4824900000000001</c:v>
                </c:pt>
                <c:pt idx="377">
                  <c:v>1.4823999999999999</c:v>
                </c:pt>
                <c:pt idx="378">
                  <c:v>1.48231</c:v>
                </c:pt>
                <c:pt idx="379">
                  <c:v>1.4822299999999999</c:v>
                </c:pt>
                <c:pt idx="380">
                  <c:v>1.4821500000000001</c:v>
                </c:pt>
                <c:pt idx="381">
                  <c:v>1.48207</c:v>
                </c:pt>
                <c:pt idx="382">
                  <c:v>1.4819899999999999</c:v>
                </c:pt>
                <c:pt idx="383">
                  <c:v>1.4819100000000001</c:v>
                </c:pt>
                <c:pt idx="384">
                  <c:v>1.48184</c:v>
                </c:pt>
                <c:pt idx="385">
                  <c:v>1.48177</c:v>
                </c:pt>
                <c:pt idx="386">
                  <c:v>1.4817</c:v>
                </c:pt>
                <c:pt idx="387">
                  <c:v>1.48163</c:v>
                </c:pt>
                <c:pt idx="388">
                  <c:v>1.4815700000000001</c:v>
                </c:pt>
                <c:pt idx="389">
                  <c:v>1.4815</c:v>
                </c:pt>
                <c:pt idx="390">
                  <c:v>1.4814400000000001</c:v>
                </c:pt>
                <c:pt idx="391">
                  <c:v>1.4813799999999999</c:v>
                </c:pt>
                <c:pt idx="392">
                  <c:v>1.48132</c:v>
                </c:pt>
                <c:pt idx="393">
                  <c:v>1.4812700000000001</c:v>
                </c:pt>
                <c:pt idx="394">
                  <c:v>1.48122</c:v>
                </c:pt>
                <c:pt idx="395">
                  <c:v>1.4811700000000001</c:v>
                </c:pt>
                <c:pt idx="396">
                  <c:v>1.48112</c:v>
                </c:pt>
                <c:pt idx="397">
                  <c:v>1.4810700000000001</c:v>
                </c:pt>
                <c:pt idx="398">
                  <c:v>1.48102</c:v>
                </c:pt>
                <c:pt idx="399">
                  <c:v>1.48098</c:v>
                </c:pt>
                <c:pt idx="400">
                  <c:v>1.4809399999999999</c:v>
                </c:pt>
                <c:pt idx="401">
                  <c:v>1.4809000000000001</c:v>
                </c:pt>
                <c:pt idx="402">
                  <c:v>1.4808600000000001</c:v>
                </c:pt>
                <c:pt idx="403">
                  <c:v>1.4808300000000001</c:v>
                </c:pt>
                <c:pt idx="404">
                  <c:v>1.4807900000000001</c:v>
                </c:pt>
                <c:pt idx="405">
                  <c:v>1.4807600000000001</c:v>
                </c:pt>
                <c:pt idx="406">
                  <c:v>1.4807300000000001</c:v>
                </c:pt>
                <c:pt idx="407">
                  <c:v>1.4806999999999999</c:v>
                </c:pt>
                <c:pt idx="408">
                  <c:v>1.48068</c:v>
                </c:pt>
                <c:pt idx="409">
                  <c:v>1.48065</c:v>
                </c:pt>
                <c:pt idx="410">
                  <c:v>1.4806299999999999</c:v>
                </c:pt>
                <c:pt idx="411">
                  <c:v>1.48061</c:v>
                </c:pt>
                <c:pt idx="412">
                  <c:v>1.4805900000000001</c:v>
                </c:pt>
                <c:pt idx="413">
                  <c:v>1.4805699999999999</c:v>
                </c:pt>
                <c:pt idx="414">
                  <c:v>1.4805600000000001</c:v>
                </c:pt>
                <c:pt idx="415">
                  <c:v>1.48054</c:v>
                </c:pt>
                <c:pt idx="416">
                  <c:v>1.4805299999999999</c:v>
                </c:pt>
                <c:pt idx="417">
                  <c:v>1.4805200000000001</c:v>
                </c:pt>
                <c:pt idx="418">
                  <c:v>1.48051</c:v>
                </c:pt>
                <c:pt idx="419">
                  <c:v>1.4804999999999999</c:v>
                </c:pt>
                <c:pt idx="420">
                  <c:v>1.4804999999999999</c:v>
                </c:pt>
                <c:pt idx="421">
                  <c:v>1.4804999999999999</c:v>
                </c:pt>
                <c:pt idx="422">
                  <c:v>1.4804999999999999</c:v>
                </c:pt>
                <c:pt idx="423">
                  <c:v>1.4804999999999999</c:v>
                </c:pt>
                <c:pt idx="424">
                  <c:v>1.4804999999999999</c:v>
                </c:pt>
                <c:pt idx="425">
                  <c:v>1.4804999999999999</c:v>
                </c:pt>
                <c:pt idx="426">
                  <c:v>1.48051</c:v>
                </c:pt>
                <c:pt idx="427">
                  <c:v>1.48051</c:v>
                </c:pt>
                <c:pt idx="428">
                  <c:v>1.4805200000000001</c:v>
                </c:pt>
                <c:pt idx="429">
                  <c:v>1.4805299999999999</c:v>
                </c:pt>
                <c:pt idx="430">
                  <c:v>1.48055</c:v>
                </c:pt>
                <c:pt idx="431">
                  <c:v>1.4805600000000001</c:v>
                </c:pt>
                <c:pt idx="432">
                  <c:v>1.48058</c:v>
                </c:pt>
                <c:pt idx="433">
                  <c:v>1.4805900000000001</c:v>
                </c:pt>
                <c:pt idx="434">
                  <c:v>1.48061</c:v>
                </c:pt>
                <c:pt idx="435">
                  <c:v>1.4806299999999999</c:v>
                </c:pt>
                <c:pt idx="436">
                  <c:v>1.4806600000000001</c:v>
                </c:pt>
                <c:pt idx="437">
                  <c:v>1.48068</c:v>
                </c:pt>
                <c:pt idx="438">
                  <c:v>1.4806999999999999</c:v>
                </c:pt>
                <c:pt idx="439">
                  <c:v>1.4807300000000001</c:v>
                </c:pt>
                <c:pt idx="440">
                  <c:v>1.4807600000000001</c:v>
                </c:pt>
                <c:pt idx="441">
                  <c:v>1.4807900000000001</c:v>
                </c:pt>
                <c:pt idx="442">
                  <c:v>1.48082</c:v>
                </c:pt>
                <c:pt idx="443">
                  <c:v>1.4808600000000001</c:v>
                </c:pt>
                <c:pt idx="444">
                  <c:v>1.48089</c:v>
                </c:pt>
                <c:pt idx="445">
                  <c:v>1.4809300000000001</c:v>
                </c:pt>
                <c:pt idx="446">
                  <c:v>1.4809699999999999</c:v>
                </c:pt>
                <c:pt idx="447">
                  <c:v>1.4810099999999999</c:v>
                </c:pt>
                <c:pt idx="448">
                  <c:v>1.48105</c:v>
                </c:pt>
                <c:pt idx="449">
                  <c:v>1.48109</c:v>
                </c:pt>
                <c:pt idx="450">
                  <c:v>1.4811399999999999</c:v>
                </c:pt>
                <c:pt idx="451">
                  <c:v>1.4811799999999999</c:v>
                </c:pt>
                <c:pt idx="452">
                  <c:v>1.48123</c:v>
                </c:pt>
                <c:pt idx="453">
                  <c:v>1.4812799999999999</c:v>
                </c:pt>
                <c:pt idx="454">
                  <c:v>1.48133</c:v>
                </c:pt>
                <c:pt idx="455">
                  <c:v>1.4813799999999999</c:v>
                </c:pt>
                <c:pt idx="456">
                  <c:v>1.4814400000000001</c:v>
                </c:pt>
                <c:pt idx="457">
                  <c:v>1.48149</c:v>
                </c:pt>
                <c:pt idx="458">
                  <c:v>1.4815499999999999</c:v>
                </c:pt>
                <c:pt idx="459">
                  <c:v>1.4816100000000001</c:v>
                </c:pt>
                <c:pt idx="460">
                  <c:v>1.48167</c:v>
                </c:pt>
                <c:pt idx="461">
                  <c:v>1.48173</c:v>
                </c:pt>
                <c:pt idx="462">
                  <c:v>1.4817899999999999</c:v>
                </c:pt>
                <c:pt idx="463">
                  <c:v>1.4818499999999999</c:v>
                </c:pt>
                <c:pt idx="464">
                  <c:v>1.4819199999999999</c:v>
                </c:pt>
                <c:pt idx="465">
                  <c:v>1.4819899999999999</c:v>
                </c:pt>
                <c:pt idx="466">
                  <c:v>1.4820599999999999</c:v>
                </c:pt>
                <c:pt idx="467">
                  <c:v>1.4821299999999999</c:v>
                </c:pt>
                <c:pt idx="468">
                  <c:v>1.4822</c:v>
                </c:pt>
                <c:pt idx="469">
                  <c:v>1.48227</c:v>
                </c:pt>
                <c:pt idx="470">
                  <c:v>1.4823500000000001</c:v>
                </c:pt>
                <c:pt idx="471">
                  <c:v>1.4824200000000001</c:v>
                </c:pt>
                <c:pt idx="472">
                  <c:v>1.4824999999999999</c:v>
                </c:pt>
                <c:pt idx="473">
                  <c:v>1.48258</c:v>
                </c:pt>
                <c:pt idx="474">
                  <c:v>1.4826600000000001</c:v>
                </c:pt>
                <c:pt idx="475">
                  <c:v>1.4827399999999999</c:v>
                </c:pt>
                <c:pt idx="476">
                  <c:v>1.4828300000000001</c:v>
                </c:pt>
                <c:pt idx="477">
                  <c:v>1.48291</c:v>
                </c:pt>
                <c:pt idx="478">
                  <c:v>1.4830000000000001</c:v>
                </c:pt>
                <c:pt idx="479">
                  <c:v>1.48309</c:v>
                </c:pt>
                <c:pt idx="480">
                  <c:v>1.4831700000000001</c:v>
                </c:pt>
                <c:pt idx="481">
                  <c:v>1.4832700000000001</c:v>
                </c:pt>
                <c:pt idx="482">
                  <c:v>1.48336</c:v>
                </c:pt>
                <c:pt idx="483">
                  <c:v>1.4834499999999999</c:v>
                </c:pt>
                <c:pt idx="484">
                  <c:v>1.4835499999999999</c:v>
                </c:pt>
                <c:pt idx="485">
                  <c:v>1.4836400000000001</c:v>
                </c:pt>
                <c:pt idx="486">
                  <c:v>1.4837400000000001</c:v>
                </c:pt>
                <c:pt idx="487">
                  <c:v>1.48384</c:v>
                </c:pt>
                <c:pt idx="488">
                  <c:v>1.48394</c:v>
                </c:pt>
                <c:pt idx="489">
                  <c:v>1.48404</c:v>
                </c:pt>
                <c:pt idx="490">
                  <c:v>1.4841500000000001</c:v>
                </c:pt>
                <c:pt idx="491">
                  <c:v>1.4842500000000001</c:v>
                </c:pt>
                <c:pt idx="492">
                  <c:v>1.4843599999999999</c:v>
                </c:pt>
                <c:pt idx="493">
                  <c:v>1.4844599999999999</c:v>
                </c:pt>
                <c:pt idx="494">
                  <c:v>1.4845699999999999</c:v>
                </c:pt>
                <c:pt idx="495">
                  <c:v>1.48468</c:v>
                </c:pt>
                <c:pt idx="496">
                  <c:v>1.4847900000000001</c:v>
                </c:pt>
                <c:pt idx="497">
                  <c:v>1.48491</c:v>
                </c:pt>
                <c:pt idx="498">
                  <c:v>1.48502</c:v>
                </c:pt>
                <c:pt idx="499">
                  <c:v>1.4851399999999999</c:v>
                </c:pt>
                <c:pt idx="500">
                  <c:v>1.48526</c:v>
                </c:pt>
                <c:pt idx="501">
                  <c:v>1.4853700000000001</c:v>
                </c:pt>
                <c:pt idx="502">
                  <c:v>1.48549</c:v>
                </c:pt>
                <c:pt idx="503">
                  <c:v>1.4856199999999999</c:v>
                </c:pt>
                <c:pt idx="504">
                  <c:v>1.4857400000000001</c:v>
                </c:pt>
                <c:pt idx="505">
                  <c:v>1.48586</c:v>
                </c:pt>
                <c:pt idx="506">
                  <c:v>1.4859899999999999</c:v>
                </c:pt>
                <c:pt idx="507">
                  <c:v>1.48611</c:v>
                </c:pt>
                <c:pt idx="508">
                  <c:v>1.48624</c:v>
                </c:pt>
                <c:pt idx="509">
                  <c:v>1.48637</c:v>
                </c:pt>
                <c:pt idx="510">
                  <c:v>1.4864999999999999</c:v>
                </c:pt>
                <c:pt idx="511">
                  <c:v>1.4866299999999999</c:v>
                </c:pt>
                <c:pt idx="512">
                  <c:v>1.4867699999999999</c:v>
                </c:pt>
                <c:pt idx="513">
                  <c:v>1.4869000000000001</c:v>
                </c:pt>
                <c:pt idx="514">
                  <c:v>1.4870399999999999</c:v>
                </c:pt>
                <c:pt idx="515">
                  <c:v>1.4871799999999999</c:v>
                </c:pt>
                <c:pt idx="516">
                  <c:v>1.4873099999999999</c:v>
                </c:pt>
                <c:pt idx="517">
                  <c:v>1.48746</c:v>
                </c:pt>
                <c:pt idx="518">
                  <c:v>1.4876</c:v>
                </c:pt>
                <c:pt idx="519">
                  <c:v>1.4877400000000001</c:v>
                </c:pt>
                <c:pt idx="520">
                  <c:v>1.4878800000000001</c:v>
                </c:pt>
                <c:pt idx="521">
                  <c:v>1.48803</c:v>
                </c:pt>
                <c:pt idx="522">
                  <c:v>1.4881800000000001</c:v>
                </c:pt>
                <c:pt idx="523">
                  <c:v>1.4883200000000001</c:v>
                </c:pt>
                <c:pt idx="524">
                  <c:v>1.48847</c:v>
                </c:pt>
                <c:pt idx="525">
                  <c:v>1.4886200000000001</c:v>
                </c:pt>
                <c:pt idx="526">
                  <c:v>1.48878</c:v>
                </c:pt>
                <c:pt idx="527">
                  <c:v>1.4889300000000001</c:v>
                </c:pt>
                <c:pt idx="528">
                  <c:v>1.48908</c:v>
                </c:pt>
                <c:pt idx="529">
                  <c:v>1.4892399999999999</c:v>
                </c:pt>
                <c:pt idx="530">
                  <c:v>1.4894000000000001</c:v>
                </c:pt>
                <c:pt idx="531">
                  <c:v>1.48956</c:v>
                </c:pt>
                <c:pt idx="532">
                  <c:v>1.4897199999999999</c:v>
                </c:pt>
                <c:pt idx="533">
                  <c:v>1.4898800000000001</c:v>
                </c:pt>
                <c:pt idx="534">
                  <c:v>1.49004</c:v>
                </c:pt>
                <c:pt idx="535">
                  <c:v>1.4902</c:v>
                </c:pt>
                <c:pt idx="536">
                  <c:v>1.49037</c:v>
                </c:pt>
                <c:pt idx="537">
                  <c:v>1.4905299999999999</c:v>
                </c:pt>
                <c:pt idx="538">
                  <c:v>1.4906999999999999</c:v>
                </c:pt>
                <c:pt idx="539">
                  <c:v>1.4908699999999999</c:v>
                </c:pt>
                <c:pt idx="540">
                  <c:v>1.4910399999999999</c:v>
                </c:pt>
                <c:pt idx="541">
                  <c:v>1.4912099999999999</c:v>
                </c:pt>
                <c:pt idx="542">
                  <c:v>1.49139</c:v>
                </c:pt>
                <c:pt idx="543">
                  <c:v>1.49156</c:v>
                </c:pt>
                <c:pt idx="544">
                  <c:v>1.4917400000000001</c:v>
                </c:pt>
                <c:pt idx="545">
                  <c:v>1.4919100000000001</c:v>
                </c:pt>
                <c:pt idx="546">
                  <c:v>1.4920899999999999</c:v>
                </c:pt>
                <c:pt idx="547">
                  <c:v>1.49227</c:v>
                </c:pt>
                <c:pt idx="548">
                  <c:v>1.4924500000000001</c:v>
                </c:pt>
                <c:pt idx="549">
                  <c:v>1.4926299999999999</c:v>
                </c:pt>
                <c:pt idx="550">
                  <c:v>1.49282</c:v>
                </c:pt>
                <c:pt idx="551">
                  <c:v>1.4930000000000001</c:v>
                </c:pt>
                <c:pt idx="552">
                  <c:v>1.49319</c:v>
                </c:pt>
                <c:pt idx="553">
                  <c:v>1.4933700000000001</c:v>
                </c:pt>
                <c:pt idx="554">
                  <c:v>1.49356</c:v>
                </c:pt>
                <c:pt idx="555">
                  <c:v>1.4937499999999999</c:v>
                </c:pt>
                <c:pt idx="556">
                  <c:v>1.49394</c:v>
                </c:pt>
                <c:pt idx="557">
                  <c:v>1.49413</c:v>
                </c:pt>
                <c:pt idx="558">
                  <c:v>1.4943299999999999</c:v>
                </c:pt>
                <c:pt idx="559">
                  <c:v>1.4945200000000001</c:v>
                </c:pt>
                <c:pt idx="560">
                  <c:v>1.49472</c:v>
                </c:pt>
                <c:pt idx="561">
                  <c:v>1.49492</c:v>
                </c:pt>
                <c:pt idx="562">
                  <c:v>1.4951099999999999</c:v>
                </c:pt>
                <c:pt idx="563">
                  <c:v>1.4953099999999999</c:v>
                </c:pt>
                <c:pt idx="564">
                  <c:v>1.4955099999999999</c:v>
                </c:pt>
                <c:pt idx="565">
                  <c:v>1.4957199999999999</c:v>
                </c:pt>
                <c:pt idx="566">
                  <c:v>1.4959199999999999</c:v>
                </c:pt>
                <c:pt idx="567">
                  <c:v>1.49613</c:v>
                </c:pt>
                <c:pt idx="568">
                  <c:v>1.4963299999999999</c:v>
                </c:pt>
                <c:pt idx="569">
                  <c:v>1.49654</c:v>
                </c:pt>
                <c:pt idx="570">
                  <c:v>1.49675</c:v>
                </c:pt>
                <c:pt idx="571">
                  <c:v>1.4969600000000001</c:v>
                </c:pt>
                <c:pt idx="572">
                  <c:v>1.4971699999999999</c:v>
                </c:pt>
                <c:pt idx="573">
                  <c:v>1.4973799999999999</c:v>
                </c:pt>
                <c:pt idx="574">
                  <c:v>1.4976</c:v>
                </c:pt>
                <c:pt idx="575">
                  <c:v>1.4978100000000001</c:v>
                </c:pt>
                <c:pt idx="576">
                  <c:v>1.49803</c:v>
                </c:pt>
                <c:pt idx="577">
                  <c:v>1.4982500000000001</c:v>
                </c:pt>
                <c:pt idx="578">
                  <c:v>1.4984599999999999</c:v>
                </c:pt>
                <c:pt idx="579">
                  <c:v>1.49868</c:v>
                </c:pt>
                <c:pt idx="580">
                  <c:v>1.49891</c:v>
                </c:pt>
                <c:pt idx="581">
                  <c:v>1.4991300000000001</c:v>
                </c:pt>
                <c:pt idx="582">
                  <c:v>1.49935</c:v>
                </c:pt>
                <c:pt idx="583">
                  <c:v>1.4995799999999999</c:v>
                </c:pt>
                <c:pt idx="584">
                  <c:v>1.4998</c:v>
                </c:pt>
                <c:pt idx="585">
                  <c:v>1.50003</c:v>
                </c:pt>
                <c:pt idx="586">
                  <c:v>1.5002599999999999</c:v>
                </c:pt>
                <c:pt idx="587">
                  <c:v>1.5004900000000001</c:v>
                </c:pt>
                <c:pt idx="588">
                  <c:v>1.5007200000000001</c:v>
                </c:pt>
                <c:pt idx="589">
                  <c:v>1.5009600000000001</c:v>
                </c:pt>
                <c:pt idx="590">
                  <c:v>1.50119</c:v>
                </c:pt>
                <c:pt idx="591">
                  <c:v>1.50143</c:v>
                </c:pt>
                <c:pt idx="592">
                  <c:v>1.50166</c:v>
                </c:pt>
                <c:pt idx="593">
                  <c:v>1.5019</c:v>
                </c:pt>
                <c:pt idx="594">
                  <c:v>1.50214</c:v>
                </c:pt>
                <c:pt idx="595">
                  <c:v>1.50238</c:v>
                </c:pt>
                <c:pt idx="596">
                  <c:v>1.5026200000000001</c:v>
                </c:pt>
                <c:pt idx="597">
                  <c:v>1.5028699999999999</c:v>
                </c:pt>
                <c:pt idx="598">
                  <c:v>1.5031099999999999</c:v>
                </c:pt>
                <c:pt idx="599">
                  <c:v>1.50336</c:v>
                </c:pt>
                <c:pt idx="600">
                  <c:v>1.5036</c:v>
                </c:pt>
                <c:pt idx="601">
                  <c:v>1.5038499999999999</c:v>
                </c:pt>
                <c:pt idx="602">
                  <c:v>1.5041</c:v>
                </c:pt>
                <c:pt idx="603">
                  <c:v>1.5043500000000001</c:v>
                </c:pt>
                <c:pt idx="604">
                  <c:v>1.5045999999999999</c:v>
                </c:pt>
                <c:pt idx="605">
                  <c:v>1.5048600000000001</c:v>
                </c:pt>
                <c:pt idx="606">
                  <c:v>1.5051099999999999</c:v>
                </c:pt>
                <c:pt idx="607">
                  <c:v>1.5053700000000001</c:v>
                </c:pt>
                <c:pt idx="608">
                  <c:v>1.50562</c:v>
                </c:pt>
                <c:pt idx="609">
                  <c:v>1.5058800000000001</c:v>
                </c:pt>
                <c:pt idx="610">
                  <c:v>1.50614</c:v>
                </c:pt>
                <c:pt idx="611">
                  <c:v>1.5064</c:v>
                </c:pt>
                <c:pt idx="612">
                  <c:v>1.50667</c:v>
                </c:pt>
                <c:pt idx="613">
                  <c:v>1.5069300000000001</c:v>
                </c:pt>
                <c:pt idx="614">
                  <c:v>1.50719</c:v>
                </c:pt>
                <c:pt idx="615">
                  <c:v>1.50746</c:v>
                </c:pt>
                <c:pt idx="616">
                  <c:v>1.50773</c:v>
                </c:pt>
                <c:pt idx="617">
                  <c:v>1.508</c:v>
                </c:pt>
                <c:pt idx="618">
                  <c:v>1.50827</c:v>
                </c:pt>
                <c:pt idx="619">
                  <c:v>1.50854</c:v>
                </c:pt>
                <c:pt idx="620">
                  <c:v>1.50881</c:v>
                </c:pt>
                <c:pt idx="621">
                  <c:v>1.50908</c:v>
                </c:pt>
                <c:pt idx="622">
                  <c:v>1.50936</c:v>
                </c:pt>
                <c:pt idx="623">
                  <c:v>1.5096400000000001</c:v>
                </c:pt>
                <c:pt idx="624">
                  <c:v>1.5099100000000001</c:v>
                </c:pt>
                <c:pt idx="625">
                  <c:v>1.5101899999999999</c:v>
                </c:pt>
                <c:pt idx="626">
                  <c:v>1.51047</c:v>
                </c:pt>
                <c:pt idx="627">
                  <c:v>1.5107600000000001</c:v>
                </c:pt>
                <c:pt idx="628">
                  <c:v>1.5110399999999999</c:v>
                </c:pt>
                <c:pt idx="629">
                  <c:v>1.51132</c:v>
                </c:pt>
                <c:pt idx="630">
                  <c:v>1.5116099999999999</c:v>
                </c:pt>
                <c:pt idx="631">
                  <c:v>1.51189</c:v>
                </c:pt>
                <c:pt idx="632">
                  <c:v>1.5121800000000001</c:v>
                </c:pt>
                <c:pt idx="633">
                  <c:v>1.51247</c:v>
                </c:pt>
                <c:pt idx="634">
                  <c:v>1.5127600000000001</c:v>
                </c:pt>
                <c:pt idx="635">
                  <c:v>1.5130600000000001</c:v>
                </c:pt>
                <c:pt idx="636">
                  <c:v>1.51335</c:v>
                </c:pt>
                <c:pt idx="637">
                  <c:v>1.5136400000000001</c:v>
                </c:pt>
                <c:pt idx="638">
                  <c:v>1.5139400000000001</c:v>
                </c:pt>
                <c:pt idx="639">
                  <c:v>1.51424</c:v>
                </c:pt>
                <c:pt idx="640">
                  <c:v>1.5145299999999999</c:v>
                </c:pt>
                <c:pt idx="641">
                  <c:v>1.5148299999999999</c:v>
                </c:pt>
                <c:pt idx="642">
                  <c:v>1.5151399999999999</c:v>
                </c:pt>
                <c:pt idx="643">
                  <c:v>1.5154399999999999</c:v>
                </c:pt>
                <c:pt idx="644">
                  <c:v>1.5157400000000001</c:v>
                </c:pt>
                <c:pt idx="645">
                  <c:v>1.5160499999999999</c:v>
                </c:pt>
                <c:pt idx="646">
                  <c:v>1.5163500000000001</c:v>
                </c:pt>
                <c:pt idx="647">
                  <c:v>1.5166599999999999</c:v>
                </c:pt>
                <c:pt idx="648">
                  <c:v>1.5169699999999999</c:v>
                </c:pt>
                <c:pt idx="649">
                  <c:v>1.51728</c:v>
                </c:pt>
                <c:pt idx="650">
                  <c:v>1.51759</c:v>
                </c:pt>
                <c:pt idx="651">
                  <c:v>1.5179100000000001</c:v>
                </c:pt>
                <c:pt idx="652">
                  <c:v>1.5182199999999999</c:v>
                </c:pt>
                <c:pt idx="653">
                  <c:v>1.51854</c:v>
                </c:pt>
                <c:pt idx="654">
                  <c:v>1.51885</c:v>
                </c:pt>
                <c:pt idx="655">
                  <c:v>1.5191699999999999</c:v>
                </c:pt>
                <c:pt idx="656">
                  <c:v>1.51949</c:v>
                </c:pt>
                <c:pt idx="657">
                  <c:v>1.5198100000000001</c:v>
                </c:pt>
                <c:pt idx="658">
                  <c:v>1.52014</c:v>
                </c:pt>
                <c:pt idx="659">
                  <c:v>1.5204599999999999</c:v>
                </c:pt>
                <c:pt idx="660">
                  <c:v>1.52078</c:v>
                </c:pt>
                <c:pt idx="661">
                  <c:v>1.52111</c:v>
                </c:pt>
                <c:pt idx="662">
                  <c:v>1.5214399999999999</c:v>
                </c:pt>
                <c:pt idx="663">
                  <c:v>1.5217700000000001</c:v>
                </c:pt>
                <c:pt idx="664">
                  <c:v>1.5221</c:v>
                </c:pt>
                <c:pt idx="665">
                  <c:v>1.5224299999999999</c:v>
                </c:pt>
                <c:pt idx="666">
                  <c:v>1.5227599999999999</c:v>
                </c:pt>
                <c:pt idx="667">
                  <c:v>1.5230999999999999</c:v>
                </c:pt>
                <c:pt idx="668">
                  <c:v>1.5234300000000001</c:v>
                </c:pt>
                <c:pt idx="669">
                  <c:v>1.5237700000000001</c:v>
                </c:pt>
                <c:pt idx="670">
                  <c:v>1.5241100000000001</c:v>
                </c:pt>
                <c:pt idx="671">
                  <c:v>1.5244500000000001</c:v>
                </c:pt>
                <c:pt idx="672">
                  <c:v>1.5247900000000001</c:v>
                </c:pt>
                <c:pt idx="673">
                  <c:v>1.5251300000000001</c:v>
                </c:pt>
                <c:pt idx="674">
                  <c:v>1.5254799999999999</c:v>
                </c:pt>
                <c:pt idx="675">
                  <c:v>1.52582</c:v>
                </c:pt>
                <c:pt idx="676">
                  <c:v>1.52617</c:v>
                </c:pt>
                <c:pt idx="677">
                  <c:v>1.5265200000000001</c:v>
                </c:pt>
                <c:pt idx="678">
                  <c:v>1.5268699999999999</c:v>
                </c:pt>
                <c:pt idx="679">
                  <c:v>1.52722</c:v>
                </c:pt>
                <c:pt idx="680">
                  <c:v>1.5275700000000001</c:v>
                </c:pt>
                <c:pt idx="681">
                  <c:v>1.5279199999999999</c:v>
                </c:pt>
                <c:pt idx="682">
                  <c:v>1.5282800000000001</c:v>
                </c:pt>
                <c:pt idx="683">
                  <c:v>1.52864</c:v>
                </c:pt>
                <c:pt idx="684">
                  <c:v>1.5289900000000001</c:v>
                </c:pt>
                <c:pt idx="685">
                  <c:v>1.52935</c:v>
                </c:pt>
                <c:pt idx="686">
                  <c:v>1.5297099999999999</c:v>
                </c:pt>
                <c:pt idx="687">
                  <c:v>1.5300800000000001</c:v>
                </c:pt>
                <c:pt idx="688">
                  <c:v>1.53044</c:v>
                </c:pt>
                <c:pt idx="689">
                  <c:v>1.5307999999999999</c:v>
                </c:pt>
                <c:pt idx="690">
                  <c:v>1.5311699999999999</c:v>
                </c:pt>
                <c:pt idx="691">
                  <c:v>1.5315399999999999</c:v>
                </c:pt>
                <c:pt idx="692">
                  <c:v>1.5319100000000001</c:v>
                </c:pt>
                <c:pt idx="693">
                  <c:v>1.5322800000000001</c:v>
                </c:pt>
                <c:pt idx="694">
                  <c:v>1.5326500000000001</c:v>
                </c:pt>
                <c:pt idx="695">
                  <c:v>1.53302</c:v>
                </c:pt>
                <c:pt idx="696">
                  <c:v>1.5334000000000001</c:v>
                </c:pt>
                <c:pt idx="697">
                  <c:v>1.5337700000000001</c:v>
                </c:pt>
                <c:pt idx="698">
                  <c:v>1.5341499999999999</c:v>
                </c:pt>
                <c:pt idx="699">
                  <c:v>1.5345299999999999</c:v>
                </c:pt>
                <c:pt idx="700">
                  <c:v>1.53491</c:v>
                </c:pt>
                <c:pt idx="701">
                  <c:v>1.53529</c:v>
                </c:pt>
                <c:pt idx="702">
                  <c:v>1.5356700000000001</c:v>
                </c:pt>
                <c:pt idx="703">
                  <c:v>1.53606</c:v>
                </c:pt>
                <c:pt idx="704">
                  <c:v>1.5364500000000001</c:v>
                </c:pt>
                <c:pt idx="705">
                  <c:v>1.5368299999999999</c:v>
                </c:pt>
                <c:pt idx="706">
                  <c:v>1.53722</c:v>
                </c:pt>
                <c:pt idx="707">
                  <c:v>1.5376099999999999</c:v>
                </c:pt>
                <c:pt idx="708">
                  <c:v>1.538</c:v>
                </c:pt>
                <c:pt idx="709">
                  <c:v>1.5384</c:v>
                </c:pt>
                <c:pt idx="710">
                  <c:v>1.5387900000000001</c:v>
                </c:pt>
                <c:pt idx="711">
                  <c:v>1.5391900000000001</c:v>
                </c:pt>
                <c:pt idx="712">
                  <c:v>1.53959</c:v>
                </c:pt>
                <c:pt idx="713">
                  <c:v>1.53999</c:v>
                </c:pt>
                <c:pt idx="714">
                  <c:v>1.5403899999999999</c:v>
                </c:pt>
                <c:pt idx="715">
                  <c:v>1.5407900000000001</c:v>
                </c:pt>
                <c:pt idx="716">
                  <c:v>1.5411900000000001</c:v>
                </c:pt>
                <c:pt idx="717">
                  <c:v>1.5416000000000001</c:v>
                </c:pt>
                <c:pt idx="718">
                  <c:v>1.542</c:v>
                </c:pt>
                <c:pt idx="719">
                  <c:v>1.5424100000000001</c:v>
                </c:pt>
                <c:pt idx="720">
                  <c:v>1.5428200000000001</c:v>
                </c:pt>
                <c:pt idx="721">
                  <c:v>1.5432300000000001</c:v>
                </c:pt>
                <c:pt idx="722">
                  <c:v>1.5436399999999999</c:v>
                </c:pt>
                <c:pt idx="723">
                  <c:v>1.54406</c:v>
                </c:pt>
                <c:pt idx="724">
                  <c:v>1.54447</c:v>
                </c:pt>
                <c:pt idx="725">
                  <c:v>1.5448900000000001</c:v>
                </c:pt>
                <c:pt idx="726">
                  <c:v>1.54531</c:v>
                </c:pt>
                <c:pt idx="727">
                  <c:v>1.54573</c:v>
                </c:pt>
                <c:pt idx="728">
                  <c:v>1.5461499999999999</c:v>
                </c:pt>
                <c:pt idx="729">
                  <c:v>1.54657</c:v>
                </c:pt>
                <c:pt idx="730">
                  <c:v>1.5469999999999999</c:v>
                </c:pt>
                <c:pt idx="731">
                  <c:v>1.54742</c:v>
                </c:pt>
                <c:pt idx="732">
                  <c:v>1.5478499999999999</c:v>
                </c:pt>
                <c:pt idx="733">
                  <c:v>1.5482800000000001</c:v>
                </c:pt>
                <c:pt idx="734">
                  <c:v>1.54871</c:v>
                </c:pt>
                <c:pt idx="735">
                  <c:v>1.54914</c:v>
                </c:pt>
                <c:pt idx="736">
                  <c:v>1.54958</c:v>
                </c:pt>
                <c:pt idx="737">
                  <c:v>1.5500100000000001</c:v>
                </c:pt>
                <c:pt idx="738">
                  <c:v>1.5504500000000001</c:v>
                </c:pt>
                <c:pt idx="739">
                  <c:v>1.5508900000000001</c:v>
                </c:pt>
                <c:pt idx="740">
                  <c:v>1.5513300000000001</c:v>
                </c:pt>
                <c:pt idx="741">
                  <c:v>1.5517700000000001</c:v>
                </c:pt>
                <c:pt idx="742">
                  <c:v>1.5522100000000001</c:v>
                </c:pt>
                <c:pt idx="743">
                  <c:v>1.5526500000000001</c:v>
                </c:pt>
                <c:pt idx="744">
                  <c:v>1.5530999999999999</c:v>
                </c:pt>
                <c:pt idx="745">
                  <c:v>1.55355</c:v>
                </c:pt>
                <c:pt idx="746">
                  <c:v>1.554</c:v>
                </c:pt>
                <c:pt idx="747">
                  <c:v>1.5544500000000001</c:v>
                </c:pt>
                <c:pt idx="748">
                  <c:v>1.5548999999999999</c:v>
                </c:pt>
                <c:pt idx="749">
                  <c:v>1.55535</c:v>
                </c:pt>
                <c:pt idx="750">
                  <c:v>1.5558099999999999</c:v>
                </c:pt>
                <c:pt idx="751">
                  <c:v>1.55627</c:v>
                </c:pt>
                <c:pt idx="752">
                  <c:v>1.5567299999999999</c:v>
                </c:pt>
                <c:pt idx="753">
                  <c:v>1.5571900000000001</c:v>
                </c:pt>
                <c:pt idx="754">
                  <c:v>1.55765</c:v>
                </c:pt>
                <c:pt idx="755">
                  <c:v>1.5581100000000001</c:v>
                </c:pt>
                <c:pt idx="756">
                  <c:v>1.5585800000000001</c:v>
                </c:pt>
                <c:pt idx="757">
                  <c:v>1.55904</c:v>
                </c:pt>
                <c:pt idx="758">
                  <c:v>1.55951</c:v>
                </c:pt>
                <c:pt idx="759">
                  <c:v>1.5599799999999999</c:v>
                </c:pt>
                <c:pt idx="760">
                  <c:v>1.5604499999999999</c:v>
                </c:pt>
                <c:pt idx="761">
                  <c:v>1.5609299999999999</c:v>
                </c:pt>
                <c:pt idx="762">
                  <c:v>1.5613999999999999</c:v>
                </c:pt>
                <c:pt idx="763">
                  <c:v>1.5618799999999999</c:v>
                </c:pt>
                <c:pt idx="764">
                  <c:v>1.5623499999999999</c:v>
                </c:pt>
                <c:pt idx="765">
                  <c:v>1.5628299999999999</c:v>
                </c:pt>
                <c:pt idx="766">
                  <c:v>1.56332</c:v>
                </c:pt>
                <c:pt idx="767">
                  <c:v>1.5638000000000001</c:v>
                </c:pt>
                <c:pt idx="768">
                  <c:v>1.5642799999999999</c:v>
                </c:pt>
                <c:pt idx="769">
                  <c:v>1.56477</c:v>
                </c:pt>
                <c:pt idx="770">
                  <c:v>1.5652600000000001</c:v>
                </c:pt>
                <c:pt idx="771">
                  <c:v>1.56575</c:v>
                </c:pt>
                <c:pt idx="772">
                  <c:v>1.5662400000000001</c:v>
                </c:pt>
                <c:pt idx="773">
                  <c:v>1.56673</c:v>
                </c:pt>
                <c:pt idx="774">
                  <c:v>1.5672299999999999</c:v>
                </c:pt>
                <c:pt idx="775">
                  <c:v>1.56772</c:v>
                </c:pt>
                <c:pt idx="776">
                  <c:v>1.5682199999999999</c:v>
                </c:pt>
                <c:pt idx="777">
                  <c:v>1.5687199999999999</c:v>
                </c:pt>
                <c:pt idx="778">
                  <c:v>1.5692200000000001</c:v>
                </c:pt>
                <c:pt idx="779">
                  <c:v>1.56972</c:v>
                </c:pt>
                <c:pt idx="780">
                  <c:v>1.57023</c:v>
                </c:pt>
                <c:pt idx="781">
                  <c:v>1.57073</c:v>
                </c:pt>
                <c:pt idx="782">
                  <c:v>1.57124</c:v>
                </c:pt>
                <c:pt idx="783">
                  <c:v>1.57175</c:v>
                </c:pt>
                <c:pt idx="784">
                  <c:v>1.57226</c:v>
                </c:pt>
                <c:pt idx="785">
                  <c:v>1.5727800000000001</c:v>
                </c:pt>
                <c:pt idx="786">
                  <c:v>1.5732900000000001</c:v>
                </c:pt>
                <c:pt idx="787">
                  <c:v>1.5738099999999999</c:v>
                </c:pt>
                <c:pt idx="788">
                  <c:v>1.57433</c:v>
                </c:pt>
                <c:pt idx="789">
                  <c:v>1.5748500000000001</c:v>
                </c:pt>
                <c:pt idx="790">
                  <c:v>1.5753699999999999</c:v>
                </c:pt>
                <c:pt idx="791">
                  <c:v>1.57589</c:v>
                </c:pt>
                <c:pt idx="792">
                  <c:v>1.5764199999999999</c:v>
                </c:pt>
                <c:pt idx="793">
                  <c:v>1.5769500000000001</c:v>
                </c:pt>
                <c:pt idx="794">
                  <c:v>1.57748</c:v>
                </c:pt>
                <c:pt idx="795">
                  <c:v>1.5780099999999999</c:v>
                </c:pt>
                <c:pt idx="796">
                  <c:v>1.5785400000000001</c:v>
                </c:pt>
                <c:pt idx="797">
                  <c:v>1.57907</c:v>
                </c:pt>
                <c:pt idx="798">
                  <c:v>1.57961</c:v>
                </c:pt>
                <c:pt idx="799">
                  <c:v>1.5801499999999999</c:v>
                </c:pt>
                <c:pt idx="800">
                  <c:v>1.5806899999999999</c:v>
                </c:pt>
                <c:pt idx="801">
                  <c:v>1.5812299999999999</c:v>
                </c:pt>
                <c:pt idx="802">
                  <c:v>1.5817699999999999</c:v>
                </c:pt>
                <c:pt idx="803">
                  <c:v>1.5823199999999999</c:v>
                </c:pt>
                <c:pt idx="804">
                  <c:v>1.58287</c:v>
                </c:pt>
                <c:pt idx="805">
                  <c:v>1.58342</c:v>
                </c:pt>
                <c:pt idx="806">
                  <c:v>1.5839700000000001</c:v>
                </c:pt>
                <c:pt idx="807">
                  <c:v>1.5845199999999999</c:v>
                </c:pt>
                <c:pt idx="808">
                  <c:v>1.58507</c:v>
                </c:pt>
                <c:pt idx="809">
                  <c:v>1.5856300000000001</c:v>
                </c:pt>
                <c:pt idx="810">
                  <c:v>1.58619</c:v>
                </c:pt>
                <c:pt idx="811">
                  <c:v>1.5867500000000001</c:v>
                </c:pt>
                <c:pt idx="812">
                  <c:v>1.58731</c:v>
                </c:pt>
                <c:pt idx="813">
                  <c:v>1.5878699999999999</c:v>
                </c:pt>
                <c:pt idx="814">
                  <c:v>1.5884400000000001</c:v>
                </c:pt>
                <c:pt idx="815">
                  <c:v>1.58901</c:v>
                </c:pt>
                <c:pt idx="816">
                  <c:v>1.58958</c:v>
                </c:pt>
                <c:pt idx="817">
                  <c:v>1.59015</c:v>
                </c:pt>
                <c:pt idx="818">
                  <c:v>1.5907199999999999</c:v>
                </c:pt>
                <c:pt idx="819">
                  <c:v>1.5912900000000001</c:v>
                </c:pt>
                <c:pt idx="820">
                  <c:v>1.5918699999999999</c:v>
                </c:pt>
                <c:pt idx="821">
                  <c:v>1.5924499999999999</c:v>
                </c:pt>
                <c:pt idx="822">
                  <c:v>1.5930299999999999</c:v>
                </c:pt>
                <c:pt idx="823">
                  <c:v>1.59361</c:v>
                </c:pt>
                <c:pt idx="824">
                  <c:v>1.5942000000000001</c:v>
                </c:pt>
                <c:pt idx="825">
                  <c:v>1.5947899999999999</c:v>
                </c:pt>
                <c:pt idx="826">
                  <c:v>1.59537</c:v>
                </c:pt>
                <c:pt idx="827">
                  <c:v>1.59596</c:v>
                </c:pt>
                <c:pt idx="828">
                  <c:v>1.59656</c:v>
                </c:pt>
                <c:pt idx="829">
                  <c:v>1.5971500000000001</c:v>
                </c:pt>
                <c:pt idx="830">
                  <c:v>1.59775</c:v>
                </c:pt>
                <c:pt idx="831">
                  <c:v>1.5983499999999999</c:v>
                </c:pt>
                <c:pt idx="832">
                  <c:v>1.5989500000000001</c:v>
                </c:pt>
                <c:pt idx="833">
                  <c:v>1.59955</c:v>
                </c:pt>
                <c:pt idx="834">
                  <c:v>1.60015</c:v>
                </c:pt>
                <c:pt idx="835">
                  <c:v>1.60076</c:v>
                </c:pt>
                <c:pt idx="836">
                  <c:v>1.60137</c:v>
                </c:pt>
                <c:pt idx="837">
                  <c:v>1.60198</c:v>
                </c:pt>
                <c:pt idx="838">
                  <c:v>1.60259</c:v>
                </c:pt>
                <c:pt idx="839">
                  <c:v>1.6032</c:v>
                </c:pt>
                <c:pt idx="840">
                  <c:v>1.60382</c:v>
                </c:pt>
                <c:pt idx="841">
                  <c:v>1.6044400000000001</c:v>
                </c:pt>
                <c:pt idx="842">
                  <c:v>1.6050599999999999</c:v>
                </c:pt>
                <c:pt idx="843">
                  <c:v>1.60568</c:v>
                </c:pt>
                <c:pt idx="844">
                  <c:v>1.6063099999999999</c:v>
                </c:pt>
                <c:pt idx="845">
                  <c:v>1.60693</c:v>
                </c:pt>
                <c:pt idx="846">
                  <c:v>1.6075600000000001</c:v>
                </c:pt>
                <c:pt idx="847">
                  <c:v>1.60819</c:v>
                </c:pt>
                <c:pt idx="848">
                  <c:v>1.6088199999999999</c:v>
                </c:pt>
                <c:pt idx="849">
                  <c:v>1.6094599999999999</c:v>
                </c:pt>
                <c:pt idx="850">
                  <c:v>1.6101000000000001</c:v>
                </c:pt>
                <c:pt idx="851">
                  <c:v>1.61073</c:v>
                </c:pt>
                <c:pt idx="852">
                  <c:v>1.61138</c:v>
                </c:pt>
                <c:pt idx="853">
                  <c:v>1.61202</c:v>
                </c:pt>
                <c:pt idx="854">
                  <c:v>1.61266</c:v>
                </c:pt>
                <c:pt idx="855">
                  <c:v>1.61331</c:v>
                </c:pt>
                <c:pt idx="856">
                  <c:v>1.6139600000000001</c:v>
                </c:pt>
                <c:pt idx="857">
                  <c:v>1.6146100000000001</c:v>
                </c:pt>
                <c:pt idx="858">
                  <c:v>1.61527</c:v>
                </c:pt>
                <c:pt idx="859">
                  <c:v>1.61592</c:v>
                </c:pt>
                <c:pt idx="860">
                  <c:v>1.6165799999999999</c:v>
                </c:pt>
                <c:pt idx="861">
                  <c:v>1.61724</c:v>
                </c:pt>
                <c:pt idx="862">
                  <c:v>1.6178999999999999</c:v>
                </c:pt>
                <c:pt idx="863">
                  <c:v>1.6185700000000001</c:v>
                </c:pt>
                <c:pt idx="864">
                  <c:v>1.6192299999999999</c:v>
                </c:pt>
                <c:pt idx="865">
                  <c:v>1.6198999999999999</c:v>
                </c:pt>
                <c:pt idx="866">
                  <c:v>1.6205700000000001</c:v>
                </c:pt>
                <c:pt idx="867">
                  <c:v>1.6212500000000001</c:v>
                </c:pt>
                <c:pt idx="868">
                  <c:v>1.62192</c:v>
                </c:pt>
                <c:pt idx="869">
                  <c:v>1.6226</c:v>
                </c:pt>
                <c:pt idx="870">
                  <c:v>1.6232800000000001</c:v>
                </c:pt>
                <c:pt idx="871">
                  <c:v>1.6239600000000001</c:v>
                </c:pt>
                <c:pt idx="872">
                  <c:v>1.6246499999999999</c:v>
                </c:pt>
                <c:pt idx="873">
                  <c:v>1.62534</c:v>
                </c:pt>
                <c:pt idx="874">
                  <c:v>1.62602</c:v>
                </c:pt>
                <c:pt idx="875">
                  <c:v>1.6267199999999999</c:v>
                </c:pt>
                <c:pt idx="876">
                  <c:v>1.62741</c:v>
                </c:pt>
                <c:pt idx="877">
                  <c:v>1.6281099999999999</c:v>
                </c:pt>
                <c:pt idx="878">
                  <c:v>1.6288</c:v>
                </c:pt>
                <c:pt idx="879">
                  <c:v>1.6294999999999999</c:v>
                </c:pt>
                <c:pt idx="880">
                  <c:v>1.6302099999999999</c:v>
                </c:pt>
                <c:pt idx="881">
                  <c:v>1.6309100000000001</c:v>
                </c:pt>
                <c:pt idx="882">
                  <c:v>1.6316200000000001</c:v>
                </c:pt>
                <c:pt idx="883">
                  <c:v>1.6323300000000001</c:v>
                </c:pt>
                <c:pt idx="884">
                  <c:v>1.63304</c:v>
                </c:pt>
                <c:pt idx="885">
                  <c:v>1.6337600000000001</c:v>
                </c:pt>
                <c:pt idx="886">
                  <c:v>1.6344700000000001</c:v>
                </c:pt>
                <c:pt idx="887">
                  <c:v>1.6351899999999999</c:v>
                </c:pt>
                <c:pt idx="888">
                  <c:v>1.63591</c:v>
                </c:pt>
                <c:pt idx="889">
                  <c:v>1.6366400000000001</c:v>
                </c:pt>
                <c:pt idx="890">
                  <c:v>1.6373599999999999</c:v>
                </c:pt>
                <c:pt idx="891">
                  <c:v>1.63809</c:v>
                </c:pt>
                <c:pt idx="892">
                  <c:v>1.6388199999999999</c:v>
                </c:pt>
                <c:pt idx="893">
                  <c:v>1.6395599999999999</c:v>
                </c:pt>
                <c:pt idx="894">
                  <c:v>1.64029</c:v>
                </c:pt>
                <c:pt idx="895">
                  <c:v>1.64103</c:v>
                </c:pt>
                <c:pt idx="896">
                  <c:v>1.64177</c:v>
                </c:pt>
                <c:pt idx="897">
                  <c:v>1.6425099999999999</c:v>
                </c:pt>
                <c:pt idx="898">
                  <c:v>1.6432599999999999</c:v>
                </c:pt>
                <c:pt idx="899">
                  <c:v>1.64401</c:v>
                </c:pt>
                <c:pt idx="900">
                  <c:v>1.64476</c:v>
                </c:pt>
                <c:pt idx="901">
                  <c:v>1.64551</c:v>
                </c:pt>
                <c:pt idx="902">
                  <c:v>1.6462699999999999</c:v>
                </c:pt>
                <c:pt idx="903">
                  <c:v>1.6470199999999999</c:v>
                </c:pt>
                <c:pt idx="904">
                  <c:v>1.6477900000000001</c:v>
                </c:pt>
                <c:pt idx="905">
                  <c:v>1.64855</c:v>
                </c:pt>
                <c:pt idx="906">
                  <c:v>1.6493100000000001</c:v>
                </c:pt>
                <c:pt idx="907">
                  <c:v>1.65008</c:v>
                </c:pt>
                <c:pt idx="908">
                  <c:v>1.6508499999999999</c:v>
                </c:pt>
                <c:pt idx="909">
                  <c:v>1.6516299999999999</c:v>
                </c:pt>
                <c:pt idx="910">
                  <c:v>1.6524000000000001</c:v>
                </c:pt>
                <c:pt idx="911">
                  <c:v>1.6531800000000001</c:v>
                </c:pt>
                <c:pt idx="912">
                  <c:v>1.6539600000000001</c:v>
                </c:pt>
                <c:pt idx="913">
                  <c:v>1.6547400000000001</c:v>
                </c:pt>
                <c:pt idx="914">
                  <c:v>1.6555299999999999</c:v>
                </c:pt>
                <c:pt idx="915">
                  <c:v>1.65632</c:v>
                </c:pt>
                <c:pt idx="916">
                  <c:v>1.6571100000000001</c:v>
                </c:pt>
                <c:pt idx="917">
                  <c:v>1.6578999999999999</c:v>
                </c:pt>
                <c:pt idx="918">
                  <c:v>1.6587000000000001</c:v>
                </c:pt>
                <c:pt idx="919">
                  <c:v>1.6595</c:v>
                </c:pt>
                <c:pt idx="920">
                  <c:v>1.6603000000000001</c:v>
                </c:pt>
                <c:pt idx="921">
                  <c:v>1.6611100000000001</c:v>
                </c:pt>
                <c:pt idx="922">
                  <c:v>1.66191</c:v>
                </c:pt>
                <c:pt idx="923">
                  <c:v>1.66272</c:v>
                </c:pt>
                <c:pt idx="924">
                  <c:v>1.66353</c:v>
                </c:pt>
                <c:pt idx="925">
                  <c:v>1.66435</c:v>
                </c:pt>
                <c:pt idx="926">
                  <c:v>1.66517</c:v>
                </c:pt>
                <c:pt idx="927">
                  <c:v>1.6659900000000001</c:v>
                </c:pt>
                <c:pt idx="928">
                  <c:v>1.6668099999999999</c:v>
                </c:pt>
                <c:pt idx="929">
                  <c:v>1.66764</c:v>
                </c:pt>
                <c:pt idx="930">
                  <c:v>1.6684699999999999</c:v>
                </c:pt>
                <c:pt idx="931">
                  <c:v>1.6693</c:v>
                </c:pt>
                <c:pt idx="932">
                  <c:v>1.6701299999999999</c:v>
                </c:pt>
                <c:pt idx="933">
                  <c:v>1.6709700000000001</c:v>
                </c:pt>
                <c:pt idx="934">
                  <c:v>1.67181</c:v>
                </c:pt>
                <c:pt idx="935">
                  <c:v>1.67265</c:v>
                </c:pt>
                <c:pt idx="936">
                  <c:v>1.6735</c:v>
                </c:pt>
                <c:pt idx="937">
                  <c:v>1.67435</c:v>
                </c:pt>
                <c:pt idx="938">
                  <c:v>1.6752</c:v>
                </c:pt>
                <c:pt idx="939">
                  <c:v>1.67605</c:v>
                </c:pt>
                <c:pt idx="940">
                  <c:v>1.6769099999999999</c:v>
                </c:pt>
                <c:pt idx="941">
                  <c:v>1.67777</c:v>
                </c:pt>
                <c:pt idx="942">
                  <c:v>1.6786300000000001</c:v>
                </c:pt>
                <c:pt idx="943">
                  <c:v>1.6794899999999999</c:v>
                </c:pt>
                <c:pt idx="944">
                  <c:v>1.6803600000000001</c:v>
                </c:pt>
                <c:pt idx="945">
                  <c:v>1.68123</c:v>
                </c:pt>
                <c:pt idx="946">
                  <c:v>1.68211</c:v>
                </c:pt>
                <c:pt idx="947">
                  <c:v>1.68299</c:v>
                </c:pt>
                <c:pt idx="948">
                  <c:v>1.68387</c:v>
                </c:pt>
                <c:pt idx="949">
                  <c:v>1.68475</c:v>
                </c:pt>
                <c:pt idx="950">
                  <c:v>1.68563</c:v>
                </c:pt>
                <c:pt idx="951">
                  <c:v>1.68652</c:v>
                </c:pt>
                <c:pt idx="952">
                  <c:v>1.6874199999999999</c:v>
                </c:pt>
                <c:pt idx="953">
                  <c:v>1.68831</c:v>
                </c:pt>
                <c:pt idx="954">
                  <c:v>1.6892100000000001</c:v>
                </c:pt>
                <c:pt idx="955">
                  <c:v>1.69011</c:v>
                </c:pt>
                <c:pt idx="956">
                  <c:v>1.6910099999999999</c:v>
                </c:pt>
                <c:pt idx="957">
                  <c:v>1.6919200000000001</c:v>
                </c:pt>
                <c:pt idx="958">
                  <c:v>1.6928300000000001</c:v>
                </c:pt>
                <c:pt idx="959">
                  <c:v>1.69374</c:v>
                </c:pt>
                <c:pt idx="960">
                  <c:v>1.6946600000000001</c:v>
                </c:pt>
                <c:pt idx="961">
                  <c:v>1.6955800000000001</c:v>
                </c:pt>
                <c:pt idx="962">
                  <c:v>1.6964999999999999</c:v>
                </c:pt>
                <c:pt idx="963">
                  <c:v>1.69743</c:v>
                </c:pt>
                <c:pt idx="964">
                  <c:v>1.69835</c:v>
                </c:pt>
                <c:pt idx="965">
                  <c:v>1.69929</c:v>
                </c:pt>
                <c:pt idx="966">
                  <c:v>1.7002200000000001</c:v>
                </c:pt>
                <c:pt idx="967">
                  <c:v>1.70116</c:v>
                </c:pt>
                <c:pt idx="968">
                  <c:v>1.7020999999999999</c:v>
                </c:pt>
                <c:pt idx="969">
                  <c:v>1.7030400000000001</c:v>
                </c:pt>
                <c:pt idx="970">
                  <c:v>1.7039899999999999</c:v>
                </c:pt>
                <c:pt idx="971">
                  <c:v>1.7049399999999999</c:v>
                </c:pt>
                <c:pt idx="972">
                  <c:v>1.7059</c:v>
                </c:pt>
                <c:pt idx="973">
                  <c:v>1.70685</c:v>
                </c:pt>
                <c:pt idx="974">
                  <c:v>1.7078100000000001</c:v>
                </c:pt>
                <c:pt idx="975">
                  <c:v>1.70878</c:v>
                </c:pt>
                <c:pt idx="976">
                  <c:v>1.70974</c:v>
                </c:pt>
                <c:pt idx="977">
                  <c:v>1.71071</c:v>
                </c:pt>
                <c:pt idx="978">
                  <c:v>1.7116899999999999</c:v>
                </c:pt>
                <c:pt idx="979">
                  <c:v>1.7126600000000001</c:v>
                </c:pt>
                <c:pt idx="980">
                  <c:v>1.7136400000000001</c:v>
                </c:pt>
                <c:pt idx="981">
                  <c:v>1.7146300000000001</c:v>
                </c:pt>
                <c:pt idx="982">
                  <c:v>1.7156199999999999</c:v>
                </c:pt>
                <c:pt idx="983">
                  <c:v>1.71661</c:v>
                </c:pt>
                <c:pt idx="984">
                  <c:v>1.7176</c:v>
                </c:pt>
                <c:pt idx="985">
                  <c:v>1.7185999999999999</c:v>
                </c:pt>
                <c:pt idx="986">
                  <c:v>1.7196</c:v>
                </c:pt>
                <c:pt idx="987">
                  <c:v>1.7205999999999999</c:v>
                </c:pt>
                <c:pt idx="988">
                  <c:v>1.7216100000000001</c:v>
                </c:pt>
                <c:pt idx="989">
                  <c:v>1.72262</c:v>
                </c:pt>
                <c:pt idx="990">
                  <c:v>1.72363</c:v>
                </c:pt>
                <c:pt idx="991">
                  <c:v>1.72465</c:v>
                </c:pt>
                <c:pt idx="992">
                  <c:v>1.72567</c:v>
                </c:pt>
                <c:pt idx="993">
                  <c:v>1.7266999999999999</c:v>
                </c:pt>
                <c:pt idx="994">
                  <c:v>1.7277199999999999</c:v>
                </c:pt>
                <c:pt idx="995">
                  <c:v>1.72875</c:v>
                </c:pt>
                <c:pt idx="996">
                  <c:v>1.7297899999999999</c:v>
                </c:pt>
                <c:pt idx="997">
                  <c:v>1.7308300000000001</c:v>
                </c:pt>
                <c:pt idx="998">
                  <c:v>1.73187</c:v>
                </c:pt>
                <c:pt idx="999">
                  <c:v>1.73292</c:v>
                </c:pt>
                <c:pt idx="1000">
                  <c:v>1.73397</c:v>
                </c:pt>
                <c:pt idx="1001">
                  <c:v>1.73502</c:v>
                </c:pt>
                <c:pt idx="1002">
                  <c:v>1.7360800000000001</c:v>
                </c:pt>
                <c:pt idx="1003">
                  <c:v>1.7371399999999999</c:v>
                </c:pt>
                <c:pt idx="1004">
                  <c:v>1.7382</c:v>
                </c:pt>
                <c:pt idx="1005">
                  <c:v>1.7392700000000001</c:v>
                </c:pt>
                <c:pt idx="1006">
                  <c:v>1.74034</c:v>
                </c:pt>
                <c:pt idx="1007">
                  <c:v>1.7414099999999999</c:v>
                </c:pt>
                <c:pt idx="1008">
                  <c:v>1.7424900000000001</c:v>
                </c:pt>
                <c:pt idx="1009">
                  <c:v>1.7435700000000001</c:v>
                </c:pt>
                <c:pt idx="1010">
                  <c:v>1.7446600000000001</c:v>
                </c:pt>
                <c:pt idx="1011">
                  <c:v>1.7457499999999999</c:v>
                </c:pt>
                <c:pt idx="1012">
                  <c:v>1.7468399999999999</c:v>
                </c:pt>
                <c:pt idx="1013">
                  <c:v>1.74794</c:v>
                </c:pt>
                <c:pt idx="1014">
                  <c:v>1.7490399999999999</c:v>
                </c:pt>
                <c:pt idx="1015">
                  <c:v>1.7501500000000001</c:v>
                </c:pt>
                <c:pt idx="1016">
                  <c:v>1.75126</c:v>
                </c:pt>
                <c:pt idx="1017">
                  <c:v>1.75237</c:v>
                </c:pt>
                <c:pt idx="1018">
                  <c:v>1.75349</c:v>
                </c:pt>
                <c:pt idx="1019">
                  <c:v>1.75461</c:v>
                </c:pt>
                <c:pt idx="1020">
                  <c:v>1.75573</c:v>
                </c:pt>
                <c:pt idx="1021">
                  <c:v>1.7568600000000001</c:v>
                </c:pt>
                <c:pt idx="1022">
                  <c:v>1.7579899999999999</c:v>
                </c:pt>
                <c:pt idx="1023">
                  <c:v>1.7591300000000001</c:v>
                </c:pt>
                <c:pt idx="1024">
                  <c:v>1.76027</c:v>
                </c:pt>
                <c:pt idx="1025">
                  <c:v>1.7614099999999999</c:v>
                </c:pt>
                <c:pt idx="1026">
                  <c:v>1.7625599999999999</c:v>
                </c:pt>
                <c:pt idx="1027">
                  <c:v>1.7637100000000001</c:v>
                </c:pt>
                <c:pt idx="1028">
                  <c:v>1.7648699999999999</c:v>
                </c:pt>
                <c:pt idx="1029">
                  <c:v>1.76603</c:v>
                </c:pt>
                <c:pt idx="1030">
                  <c:v>1.7672000000000001</c:v>
                </c:pt>
                <c:pt idx="1031">
                  <c:v>1.7683599999999999</c:v>
                </c:pt>
                <c:pt idx="1032">
                  <c:v>1.7695399999999999</c:v>
                </c:pt>
                <c:pt idx="1033">
                  <c:v>1.77071</c:v>
                </c:pt>
                <c:pt idx="1034">
                  <c:v>1.77189</c:v>
                </c:pt>
                <c:pt idx="1035">
                  <c:v>1.77308</c:v>
                </c:pt>
                <c:pt idx="1036">
                  <c:v>1.77427</c:v>
                </c:pt>
                <c:pt idx="1037">
                  <c:v>1.77546</c:v>
                </c:pt>
                <c:pt idx="1038">
                  <c:v>1.7766599999999999</c:v>
                </c:pt>
                <c:pt idx="1039">
                  <c:v>1.77786</c:v>
                </c:pt>
                <c:pt idx="1040">
                  <c:v>1.7790699999999999</c:v>
                </c:pt>
                <c:pt idx="1041">
                  <c:v>1.7802800000000001</c:v>
                </c:pt>
                <c:pt idx="1042">
                  <c:v>1.78149</c:v>
                </c:pt>
                <c:pt idx="1043">
                  <c:v>1.78271</c:v>
                </c:pt>
                <c:pt idx="1044">
                  <c:v>1.78393</c:v>
                </c:pt>
                <c:pt idx="1045">
                  <c:v>1.7851600000000001</c:v>
                </c:pt>
                <c:pt idx="1046">
                  <c:v>1.7863899999999999</c:v>
                </c:pt>
                <c:pt idx="1047">
                  <c:v>1.7876300000000001</c:v>
                </c:pt>
                <c:pt idx="1048">
                  <c:v>1.78887</c:v>
                </c:pt>
                <c:pt idx="1049">
                  <c:v>1.7901199999999999</c:v>
                </c:pt>
                <c:pt idx="1050">
                  <c:v>1.7913600000000001</c:v>
                </c:pt>
                <c:pt idx="1051">
                  <c:v>1.7926200000000001</c:v>
                </c:pt>
                <c:pt idx="1052">
                  <c:v>1.7938799999999999</c:v>
                </c:pt>
                <c:pt idx="1053">
                  <c:v>1.79514</c:v>
                </c:pt>
                <c:pt idx="1054">
                  <c:v>1.7964100000000001</c:v>
                </c:pt>
                <c:pt idx="1055">
                  <c:v>1.7976799999999999</c:v>
                </c:pt>
                <c:pt idx="1056">
                  <c:v>1.7989599999999999</c:v>
                </c:pt>
                <c:pt idx="1057">
                  <c:v>1.8002400000000001</c:v>
                </c:pt>
                <c:pt idx="1058">
                  <c:v>1.80152</c:v>
                </c:pt>
                <c:pt idx="1059">
                  <c:v>1.80281</c:v>
                </c:pt>
                <c:pt idx="1060">
                  <c:v>1.8041100000000001</c:v>
                </c:pt>
                <c:pt idx="1061">
                  <c:v>1.80541</c:v>
                </c:pt>
                <c:pt idx="1062">
                  <c:v>1.80671</c:v>
                </c:pt>
                <c:pt idx="1063">
                  <c:v>1.80802</c:v>
                </c:pt>
                <c:pt idx="1064">
                  <c:v>1.8093300000000001</c:v>
                </c:pt>
                <c:pt idx="1065">
                  <c:v>1.8106500000000001</c:v>
                </c:pt>
                <c:pt idx="1066">
                  <c:v>1.8119700000000001</c:v>
                </c:pt>
                <c:pt idx="1067">
                  <c:v>1.8132999999999999</c:v>
                </c:pt>
                <c:pt idx="1068">
                  <c:v>1.81463</c:v>
                </c:pt>
                <c:pt idx="1069">
                  <c:v>1.8159700000000001</c:v>
                </c:pt>
                <c:pt idx="1070">
                  <c:v>1.81731</c:v>
                </c:pt>
                <c:pt idx="1071">
                  <c:v>1.8186599999999999</c:v>
                </c:pt>
                <c:pt idx="1072">
                  <c:v>1.8200099999999999</c:v>
                </c:pt>
                <c:pt idx="1073">
                  <c:v>1.8213699999999999</c:v>
                </c:pt>
                <c:pt idx="1074">
                  <c:v>1.82273</c:v>
                </c:pt>
                <c:pt idx="1075">
                  <c:v>1.8241000000000001</c:v>
                </c:pt>
                <c:pt idx="1076">
                  <c:v>1.8254699999999999</c:v>
                </c:pt>
                <c:pt idx="1077">
                  <c:v>1.82684</c:v>
                </c:pt>
                <c:pt idx="1078">
                  <c:v>1.82822</c:v>
                </c:pt>
                <c:pt idx="1079">
                  <c:v>1.82961</c:v>
                </c:pt>
                <c:pt idx="1080">
                  <c:v>1.831</c:v>
                </c:pt>
                <c:pt idx="1081">
                  <c:v>1.8324</c:v>
                </c:pt>
                <c:pt idx="1082">
                  <c:v>1.8338000000000001</c:v>
                </c:pt>
                <c:pt idx="1083">
                  <c:v>1.83521</c:v>
                </c:pt>
                <c:pt idx="1084">
                  <c:v>1.8366199999999999</c:v>
                </c:pt>
                <c:pt idx="1085">
                  <c:v>1.8380399999999999</c:v>
                </c:pt>
                <c:pt idx="1086">
                  <c:v>1.8394600000000001</c:v>
                </c:pt>
                <c:pt idx="1087">
                  <c:v>1.8408899999999999</c:v>
                </c:pt>
                <c:pt idx="1088">
                  <c:v>1.84232</c:v>
                </c:pt>
                <c:pt idx="1089">
                  <c:v>1.8437600000000001</c:v>
                </c:pt>
                <c:pt idx="1090">
                  <c:v>1.8452</c:v>
                </c:pt>
                <c:pt idx="1091">
                  <c:v>1.8466499999999999</c:v>
                </c:pt>
                <c:pt idx="1092">
                  <c:v>1.8481000000000001</c:v>
                </c:pt>
                <c:pt idx="1093">
                  <c:v>1.8495600000000001</c:v>
                </c:pt>
                <c:pt idx="1094">
                  <c:v>1.8510200000000001</c:v>
                </c:pt>
                <c:pt idx="1095">
                  <c:v>1.85249</c:v>
                </c:pt>
                <c:pt idx="1096">
                  <c:v>1.8539699999999999</c:v>
                </c:pt>
                <c:pt idx="1097">
                  <c:v>1.85545</c:v>
                </c:pt>
                <c:pt idx="1098">
                  <c:v>1.85693</c:v>
                </c:pt>
                <c:pt idx="1099">
                  <c:v>1.85843</c:v>
                </c:pt>
                <c:pt idx="1100">
                  <c:v>1.85992</c:v>
                </c:pt>
                <c:pt idx="1101">
                  <c:v>1.8614200000000001</c:v>
                </c:pt>
                <c:pt idx="1102">
                  <c:v>1.86293</c:v>
                </c:pt>
                <c:pt idx="1103">
                  <c:v>1.8644499999999999</c:v>
                </c:pt>
                <c:pt idx="1104">
                  <c:v>1.8659699999999999</c:v>
                </c:pt>
                <c:pt idx="1105">
                  <c:v>1.8674900000000001</c:v>
                </c:pt>
                <c:pt idx="1106">
                  <c:v>1.8690199999999999</c:v>
                </c:pt>
                <c:pt idx="1107">
                  <c:v>1.87056</c:v>
                </c:pt>
                <c:pt idx="1108">
                  <c:v>1.8721000000000001</c:v>
                </c:pt>
                <c:pt idx="1109">
                  <c:v>1.87365</c:v>
                </c:pt>
                <c:pt idx="1110">
                  <c:v>1.8752</c:v>
                </c:pt>
                <c:pt idx="1111">
                  <c:v>1.87676</c:v>
                </c:pt>
                <c:pt idx="1112">
                  <c:v>1.87832</c:v>
                </c:pt>
                <c:pt idx="1113">
                  <c:v>1.8798900000000001</c:v>
                </c:pt>
                <c:pt idx="1114">
                  <c:v>1.88147</c:v>
                </c:pt>
                <c:pt idx="1115">
                  <c:v>1.8830499999999999</c:v>
                </c:pt>
                <c:pt idx="1116">
                  <c:v>1.8846400000000001</c:v>
                </c:pt>
                <c:pt idx="1117">
                  <c:v>1.8862300000000001</c:v>
                </c:pt>
                <c:pt idx="1118">
                  <c:v>1.8878299999999999</c:v>
                </c:pt>
                <c:pt idx="1119">
                  <c:v>1.88944</c:v>
                </c:pt>
                <c:pt idx="1120">
                  <c:v>1.8910499999999999</c:v>
                </c:pt>
                <c:pt idx="1121">
                  <c:v>1.8926700000000001</c:v>
                </c:pt>
                <c:pt idx="1122">
                  <c:v>1.89429</c:v>
                </c:pt>
                <c:pt idx="1123">
                  <c:v>1.89592</c:v>
                </c:pt>
                <c:pt idx="1124">
                  <c:v>1.8975599999999999</c:v>
                </c:pt>
                <c:pt idx="1125">
                  <c:v>1.8992</c:v>
                </c:pt>
                <c:pt idx="1126">
                  <c:v>1.9008499999999999</c:v>
                </c:pt>
                <c:pt idx="1127">
                  <c:v>1.9025099999999999</c:v>
                </c:pt>
                <c:pt idx="1128">
                  <c:v>1.9041699999999999</c:v>
                </c:pt>
                <c:pt idx="1129">
                  <c:v>1.90584</c:v>
                </c:pt>
                <c:pt idx="1130">
                  <c:v>1.90751</c:v>
                </c:pt>
                <c:pt idx="1131">
                  <c:v>1.9091899999999999</c:v>
                </c:pt>
                <c:pt idx="1132">
                  <c:v>1.9108799999999999</c:v>
                </c:pt>
                <c:pt idx="1133">
                  <c:v>1.9125700000000001</c:v>
                </c:pt>
                <c:pt idx="1134">
                  <c:v>1.9142699999999999</c:v>
                </c:pt>
                <c:pt idx="1135">
                  <c:v>1.91597</c:v>
                </c:pt>
                <c:pt idx="1136">
                  <c:v>1.9176800000000001</c:v>
                </c:pt>
                <c:pt idx="1137">
                  <c:v>1.9194</c:v>
                </c:pt>
                <c:pt idx="1138">
                  <c:v>1.92113</c:v>
                </c:pt>
                <c:pt idx="1139">
                  <c:v>1.92286</c:v>
                </c:pt>
                <c:pt idx="1140">
                  <c:v>1.9246000000000001</c:v>
                </c:pt>
                <c:pt idx="1141">
                  <c:v>1.9263399999999999</c:v>
                </c:pt>
                <c:pt idx="1142">
                  <c:v>1.9280900000000001</c:v>
                </c:pt>
                <c:pt idx="1143">
                  <c:v>1.9298500000000001</c:v>
                </c:pt>
                <c:pt idx="1144">
                  <c:v>1.9316199999999999</c:v>
                </c:pt>
                <c:pt idx="1145">
                  <c:v>1.9333899999999999</c:v>
                </c:pt>
                <c:pt idx="1146">
                  <c:v>1.9351700000000001</c:v>
                </c:pt>
                <c:pt idx="1147">
                  <c:v>1.9369499999999999</c:v>
                </c:pt>
                <c:pt idx="1148">
                  <c:v>1.9387399999999999</c:v>
                </c:pt>
                <c:pt idx="1149">
                  <c:v>1.9405399999999999</c:v>
                </c:pt>
                <c:pt idx="1150">
                  <c:v>1.94235</c:v>
                </c:pt>
                <c:pt idx="1151">
                  <c:v>1.9441600000000001</c:v>
                </c:pt>
                <c:pt idx="1152">
                  <c:v>1.94598</c:v>
                </c:pt>
                <c:pt idx="1153">
                  <c:v>1.9478</c:v>
                </c:pt>
                <c:pt idx="1154">
                  <c:v>1.94964</c:v>
                </c:pt>
                <c:pt idx="1155">
                  <c:v>1.9514800000000001</c:v>
                </c:pt>
                <c:pt idx="1156">
                  <c:v>1.95333</c:v>
                </c:pt>
                <c:pt idx="1157">
                  <c:v>1.9551799999999999</c:v>
                </c:pt>
                <c:pt idx="1158">
                  <c:v>1.9570399999999999</c:v>
                </c:pt>
                <c:pt idx="1159">
                  <c:v>1.9589099999999999</c:v>
                </c:pt>
                <c:pt idx="1160">
                  <c:v>1.96079</c:v>
                </c:pt>
                <c:pt idx="1161">
                  <c:v>1.9626699999999999</c:v>
                </c:pt>
                <c:pt idx="1162">
                  <c:v>1.9645600000000001</c:v>
                </c:pt>
                <c:pt idx="1163">
                  <c:v>1.9664600000000001</c:v>
                </c:pt>
                <c:pt idx="1164">
                  <c:v>1.9683600000000001</c:v>
                </c:pt>
                <c:pt idx="1165">
                  <c:v>1.97028</c:v>
                </c:pt>
                <c:pt idx="1166">
                  <c:v>1.9722</c:v>
                </c:pt>
                <c:pt idx="1167">
                  <c:v>1.9741200000000001</c:v>
                </c:pt>
                <c:pt idx="1168">
                  <c:v>1.9760599999999999</c:v>
                </c:pt>
                <c:pt idx="1169">
                  <c:v>1.978</c:v>
                </c:pt>
                <c:pt idx="1170">
                  <c:v>1.9799500000000001</c:v>
                </c:pt>
                <c:pt idx="1171">
                  <c:v>1.9819100000000001</c:v>
                </c:pt>
                <c:pt idx="1172">
                  <c:v>1.98387</c:v>
                </c:pt>
                <c:pt idx="1173">
                  <c:v>1.9858499999999999</c:v>
                </c:pt>
                <c:pt idx="1174">
                  <c:v>1.98783</c:v>
                </c:pt>
                <c:pt idx="1175">
                  <c:v>1.9898100000000001</c:v>
                </c:pt>
                <c:pt idx="1176">
                  <c:v>1.9918100000000001</c:v>
                </c:pt>
                <c:pt idx="1177">
                  <c:v>1.9938100000000001</c:v>
                </c:pt>
                <c:pt idx="1178">
                  <c:v>1.9958199999999999</c:v>
                </c:pt>
                <c:pt idx="1179">
                  <c:v>1.9978400000000001</c:v>
                </c:pt>
                <c:pt idx="1180">
                  <c:v>1.99987</c:v>
                </c:pt>
                <c:pt idx="1181">
                  <c:v>2.0019100000000001</c:v>
                </c:pt>
                <c:pt idx="1182">
                  <c:v>2.0039500000000001</c:v>
                </c:pt>
                <c:pt idx="1183">
                  <c:v>2.0059999999999998</c:v>
                </c:pt>
                <c:pt idx="1184">
                  <c:v>2.00806</c:v>
                </c:pt>
                <c:pt idx="1185">
                  <c:v>2.0101300000000002</c:v>
                </c:pt>
                <c:pt idx="1186">
                  <c:v>2.0122</c:v>
                </c:pt>
                <c:pt idx="1187">
                  <c:v>2.0142799999999998</c:v>
                </c:pt>
                <c:pt idx="1188">
                  <c:v>2.0163799999999998</c:v>
                </c:pt>
                <c:pt idx="1189">
                  <c:v>2.0184799999999998</c:v>
                </c:pt>
                <c:pt idx="1190">
                  <c:v>2.0205799999999998</c:v>
                </c:pt>
                <c:pt idx="1191">
                  <c:v>2.0226999999999999</c:v>
                </c:pt>
                <c:pt idx="1192">
                  <c:v>2.0248200000000001</c:v>
                </c:pt>
                <c:pt idx="1193">
                  <c:v>2.0269599999999999</c:v>
                </c:pt>
                <c:pt idx="1194">
                  <c:v>2.0291000000000001</c:v>
                </c:pt>
                <c:pt idx="1195">
                  <c:v>2.03125</c:v>
                </c:pt>
                <c:pt idx="1196">
                  <c:v>2.0334099999999999</c:v>
                </c:pt>
                <c:pt idx="1197">
                  <c:v>2.0355699999999999</c:v>
                </c:pt>
                <c:pt idx="1198">
                  <c:v>2.03775</c:v>
                </c:pt>
                <c:pt idx="1199">
                  <c:v>2.03993</c:v>
                </c:pt>
                <c:pt idx="1200">
                  <c:v>2.0421200000000002</c:v>
                </c:pt>
                <c:pt idx="1201">
                  <c:v>2.04433</c:v>
                </c:pt>
                <c:pt idx="1202">
                  <c:v>2.0465399999999998</c:v>
                </c:pt>
                <c:pt idx="1203">
                  <c:v>2.0487500000000001</c:v>
                </c:pt>
                <c:pt idx="1204">
                  <c:v>2.05098</c:v>
                </c:pt>
                <c:pt idx="1205">
                  <c:v>2.05322</c:v>
                </c:pt>
                <c:pt idx="1206">
                  <c:v>2.0554600000000001</c:v>
                </c:pt>
                <c:pt idx="1207">
                  <c:v>2.0577200000000002</c:v>
                </c:pt>
                <c:pt idx="1208">
                  <c:v>2.0599799999999999</c:v>
                </c:pt>
                <c:pt idx="1209">
                  <c:v>2.0622500000000001</c:v>
                </c:pt>
                <c:pt idx="1210">
                  <c:v>2.06453</c:v>
                </c:pt>
                <c:pt idx="1211">
                  <c:v>2.0668199999999999</c:v>
                </c:pt>
                <c:pt idx="1212">
                  <c:v>2.0691199999999998</c:v>
                </c:pt>
                <c:pt idx="1213">
                  <c:v>2.0714299999999999</c:v>
                </c:pt>
                <c:pt idx="1214">
                  <c:v>2.07375</c:v>
                </c:pt>
                <c:pt idx="1215">
                  <c:v>2.0760800000000001</c:v>
                </c:pt>
                <c:pt idx="1216">
                  <c:v>2.0784099999999999</c:v>
                </c:pt>
                <c:pt idx="1217">
                  <c:v>2.0807600000000002</c:v>
                </c:pt>
                <c:pt idx="1218">
                  <c:v>2.08311</c:v>
                </c:pt>
                <c:pt idx="1219">
                  <c:v>2.08548</c:v>
                </c:pt>
                <c:pt idx="1220">
                  <c:v>2.08785</c:v>
                </c:pt>
                <c:pt idx="1221">
                  <c:v>2.09023</c:v>
                </c:pt>
                <c:pt idx="1222">
                  <c:v>2.0926300000000002</c:v>
                </c:pt>
                <c:pt idx="1223">
                  <c:v>2.0950299999999999</c:v>
                </c:pt>
                <c:pt idx="1224">
                  <c:v>2.0974400000000002</c:v>
                </c:pt>
                <c:pt idx="1225">
                  <c:v>2.0998600000000001</c:v>
                </c:pt>
                <c:pt idx="1226">
                  <c:v>2.10229</c:v>
                </c:pt>
                <c:pt idx="1227">
                  <c:v>2.1047400000000001</c:v>
                </c:pt>
                <c:pt idx="1228">
                  <c:v>2.1071900000000001</c:v>
                </c:pt>
                <c:pt idx="1229">
                  <c:v>2.1096499999999998</c:v>
                </c:pt>
                <c:pt idx="1230">
                  <c:v>2.11212</c:v>
                </c:pt>
                <c:pt idx="1231">
                  <c:v>2.1145999999999998</c:v>
                </c:pt>
                <c:pt idx="1232">
                  <c:v>2.1170900000000001</c:v>
                </c:pt>
                <c:pt idx="1233">
                  <c:v>2.1195900000000001</c:v>
                </c:pt>
                <c:pt idx="1234">
                  <c:v>2.1221000000000001</c:v>
                </c:pt>
                <c:pt idx="1235">
                  <c:v>2.1246200000000002</c:v>
                </c:pt>
                <c:pt idx="1236">
                  <c:v>2.1271499999999999</c:v>
                </c:pt>
                <c:pt idx="1237">
                  <c:v>2.1296900000000001</c:v>
                </c:pt>
                <c:pt idx="1238">
                  <c:v>2.1322399999999999</c:v>
                </c:pt>
                <c:pt idx="1239">
                  <c:v>2.1348099999999999</c:v>
                </c:pt>
                <c:pt idx="1240">
                  <c:v>2.1373799999999998</c:v>
                </c:pt>
                <c:pt idx="1241">
                  <c:v>2.1399599999999999</c:v>
                </c:pt>
                <c:pt idx="1242">
                  <c:v>2.14255</c:v>
                </c:pt>
                <c:pt idx="1243">
                  <c:v>2.1451600000000002</c:v>
                </c:pt>
                <c:pt idx="1244">
                  <c:v>2.14777</c:v>
                </c:pt>
                <c:pt idx="1245">
                  <c:v>2.1503899999999998</c:v>
                </c:pt>
                <c:pt idx="1246">
                  <c:v>2.1530300000000002</c:v>
                </c:pt>
                <c:pt idx="1247">
                  <c:v>2.1556700000000002</c:v>
                </c:pt>
                <c:pt idx="1248">
                  <c:v>2.1583299999999999</c:v>
                </c:pt>
                <c:pt idx="1249">
                  <c:v>2.161</c:v>
                </c:pt>
                <c:pt idx="1250">
                  <c:v>2.1636700000000002</c:v>
                </c:pt>
                <c:pt idx="1251">
                  <c:v>2.1663600000000001</c:v>
                </c:pt>
                <c:pt idx="1252">
                  <c:v>2.16906</c:v>
                </c:pt>
                <c:pt idx="1253">
                  <c:v>2.17177</c:v>
                </c:pt>
                <c:pt idx="1254">
                  <c:v>2.17449</c:v>
                </c:pt>
                <c:pt idx="1255">
                  <c:v>2.1772300000000002</c:v>
                </c:pt>
                <c:pt idx="1256">
                  <c:v>2.17997</c:v>
                </c:pt>
                <c:pt idx="1257">
                  <c:v>2.1827299999999998</c:v>
                </c:pt>
                <c:pt idx="1258">
                  <c:v>2.1854900000000002</c:v>
                </c:pt>
                <c:pt idx="1259">
                  <c:v>2.1882700000000002</c:v>
                </c:pt>
                <c:pt idx="1260">
                  <c:v>2.1910599999999998</c:v>
                </c:pt>
                <c:pt idx="1261">
                  <c:v>2.1938599999999999</c:v>
                </c:pt>
                <c:pt idx="1262">
                  <c:v>2.1966700000000001</c:v>
                </c:pt>
                <c:pt idx="1263">
                  <c:v>2.1994899999999999</c:v>
                </c:pt>
                <c:pt idx="1264">
                  <c:v>2.2023199999999998</c:v>
                </c:pt>
                <c:pt idx="1265">
                  <c:v>2.2051699999999999</c:v>
                </c:pt>
                <c:pt idx="1266">
                  <c:v>2.2080299999999999</c:v>
                </c:pt>
                <c:pt idx="1267">
                  <c:v>2.2109000000000001</c:v>
                </c:pt>
                <c:pt idx="1268">
                  <c:v>2.2137799999999999</c:v>
                </c:pt>
                <c:pt idx="1269">
                  <c:v>2.2166700000000001</c:v>
                </c:pt>
                <c:pt idx="1270">
                  <c:v>2.21957</c:v>
                </c:pt>
                <c:pt idx="1271">
                  <c:v>2.2224900000000001</c:v>
                </c:pt>
                <c:pt idx="1272">
                  <c:v>2.2254200000000002</c:v>
                </c:pt>
                <c:pt idx="1273">
                  <c:v>2.2283499999999998</c:v>
                </c:pt>
                <c:pt idx="1274">
                  <c:v>2.2313100000000001</c:v>
                </c:pt>
                <c:pt idx="1275">
                  <c:v>2.23427</c:v>
                </c:pt>
                <c:pt idx="1276">
                  <c:v>2.23725</c:v>
                </c:pt>
                <c:pt idx="1277">
                  <c:v>2.2402299999999999</c:v>
                </c:pt>
                <c:pt idx="1278">
                  <c:v>2.2432300000000001</c:v>
                </c:pt>
                <c:pt idx="1279">
                  <c:v>2.2462399999999998</c:v>
                </c:pt>
                <c:pt idx="1280">
                  <c:v>2.2492700000000001</c:v>
                </c:pt>
                <c:pt idx="1281">
                  <c:v>2.25231</c:v>
                </c:pt>
                <c:pt idx="1282">
                  <c:v>2.25535</c:v>
                </c:pt>
                <c:pt idx="1283">
                  <c:v>2.2584200000000001</c:v>
                </c:pt>
                <c:pt idx="1284">
                  <c:v>2.2614899999999998</c:v>
                </c:pt>
                <c:pt idx="1285">
                  <c:v>2.26458</c:v>
                </c:pt>
                <c:pt idx="1286">
                  <c:v>2.2676699999999999</c:v>
                </c:pt>
                <c:pt idx="1287">
                  <c:v>2.2707899999999999</c:v>
                </c:pt>
                <c:pt idx="1288">
                  <c:v>2.2739099999999999</c:v>
                </c:pt>
                <c:pt idx="1289">
                  <c:v>2.27705</c:v>
                </c:pt>
                <c:pt idx="1290">
                  <c:v>2.2801999999999998</c:v>
                </c:pt>
                <c:pt idx="1291">
                  <c:v>2.2833600000000001</c:v>
                </c:pt>
                <c:pt idx="1292">
                  <c:v>2.28654</c:v>
                </c:pt>
                <c:pt idx="1293">
                  <c:v>2.28972</c:v>
                </c:pt>
                <c:pt idx="1294">
                  <c:v>2.2929300000000001</c:v>
                </c:pt>
                <c:pt idx="1295">
                  <c:v>2.2961399999999998</c:v>
                </c:pt>
                <c:pt idx="1296">
                  <c:v>2.2993700000000001</c:v>
                </c:pt>
                <c:pt idx="1297">
                  <c:v>2.30261</c:v>
                </c:pt>
                <c:pt idx="1298">
                  <c:v>2.30586</c:v>
                </c:pt>
                <c:pt idx="1299">
                  <c:v>2.3091300000000001</c:v>
                </c:pt>
                <c:pt idx="1300">
                  <c:v>2.3124099999999999</c:v>
                </c:pt>
                <c:pt idx="1301">
                  <c:v>2.3157000000000001</c:v>
                </c:pt>
                <c:pt idx="1302">
                  <c:v>2.31901</c:v>
                </c:pt>
                <c:pt idx="1303">
                  <c:v>2.32233</c:v>
                </c:pt>
                <c:pt idx="1304">
                  <c:v>2.3256700000000001</c:v>
                </c:pt>
                <c:pt idx="1305">
                  <c:v>2.3290099999999998</c:v>
                </c:pt>
                <c:pt idx="1306">
                  <c:v>2.3323700000000001</c:v>
                </c:pt>
                <c:pt idx="1307">
                  <c:v>2.33575</c:v>
                </c:pt>
                <c:pt idx="1308">
                  <c:v>2.33914</c:v>
                </c:pt>
                <c:pt idx="1309">
                  <c:v>2.3425400000000001</c:v>
                </c:pt>
                <c:pt idx="1310">
                  <c:v>2.3459599999999998</c:v>
                </c:pt>
                <c:pt idx="1311">
                  <c:v>2.3493900000000001</c:v>
                </c:pt>
                <c:pt idx="1312">
                  <c:v>2.35283</c:v>
                </c:pt>
                <c:pt idx="1313">
                  <c:v>2.35629</c:v>
                </c:pt>
                <c:pt idx="1314">
                  <c:v>2.3597600000000001</c:v>
                </c:pt>
                <c:pt idx="1315">
                  <c:v>2.3632499999999999</c:v>
                </c:pt>
                <c:pt idx="1316">
                  <c:v>2.3667500000000001</c:v>
                </c:pt>
                <c:pt idx="1317">
                  <c:v>2.37026</c:v>
                </c:pt>
                <c:pt idx="1318">
                  <c:v>2.3737900000000001</c:v>
                </c:pt>
                <c:pt idx="1319">
                  <c:v>2.3773300000000002</c:v>
                </c:pt>
                <c:pt idx="1320">
                  <c:v>2.38089</c:v>
                </c:pt>
                <c:pt idx="1321">
                  <c:v>2.3844599999999998</c:v>
                </c:pt>
                <c:pt idx="1322">
                  <c:v>2.3880499999999998</c:v>
                </c:pt>
                <c:pt idx="1323">
                  <c:v>2.3916499999999998</c:v>
                </c:pt>
                <c:pt idx="1324">
                  <c:v>2.3952599999999999</c:v>
                </c:pt>
                <c:pt idx="1325">
                  <c:v>2.3988900000000002</c:v>
                </c:pt>
                <c:pt idx="1326">
                  <c:v>2.4025400000000001</c:v>
                </c:pt>
                <c:pt idx="1327">
                  <c:v>2.4062000000000001</c:v>
                </c:pt>
                <c:pt idx="1328">
                  <c:v>2.4098700000000002</c:v>
                </c:pt>
                <c:pt idx="1329">
                  <c:v>2.4135599999999999</c:v>
                </c:pt>
                <c:pt idx="1330">
                  <c:v>2.4172600000000002</c:v>
                </c:pt>
                <c:pt idx="1331">
                  <c:v>2.4209800000000001</c:v>
                </c:pt>
                <c:pt idx="1332">
                  <c:v>2.4247100000000001</c:v>
                </c:pt>
                <c:pt idx="1333">
                  <c:v>2.4284599999999998</c:v>
                </c:pt>
                <c:pt idx="1334">
                  <c:v>2.43222</c:v>
                </c:pt>
                <c:pt idx="1335">
                  <c:v>2.4359999999999999</c:v>
                </c:pt>
                <c:pt idx="1336">
                  <c:v>2.4398</c:v>
                </c:pt>
                <c:pt idx="1337">
                  <c:v>2.4436</c:v>
                </c:pt>
                <c:pt idx="1338">
                  <c:v>2.4474300000000002</c:v>
                </c:pt>
                <c:pt idx="1339">
                  <c:v>2.4512700000000001</c:v>
                </c:pt>
                <c:pt idx="1340">
                  <c:v>2.45512</c:v>
                </c:pt>
                <c:pt idx="1341">
                  <c:v>2.45899</c:v>
                </c:pt>
                <c:pt idx="1342">
                  <c:v>2.4628800000000002</c:v>
                </c:pt>
                <c:pt idx="1343">
                  <c:v>2.46678</c:v>
                </c:pt>
                <c:pt idx="1344">
                  <c:v>2.4706899999999998</c:v>
                </c:pt>
                <c:pt idx="1345">
                  <c:v>2.4746299999999999</c:v>
                </c:pt>
                <c:pt idx="1346">
                  <c:v>2.4785699999999999</c:v>
                </c:pt>
                <c:pt idx="1347">
                  <c:v>2.4825400000000002</c:v>
                </c:pt>
                <c:pt idx="1348">
                  <c:v>2.48651</c:v>
                </c:pt>
                <c:pt idx="1349">
                  <c:v>2.49051</c:v>
                </c:pt>
                <c:pt idx="1350">
                  <c:v>2.4945200000000001</c:v>
                </c:pt>
                <c:pt idx="1351">
                  <c:v>2.4985499999999998</c:v>
                </c:pt>
                <c:pt idx="1352">
                  <c:v>2.5025900000000001</c:v>
                </c:pt>
                <c:pt idx="1353">
                  <c:v>2.50665</c:v>
                </c:pt>
                <c:pt idx="1354">
                  <c:v>2.5107200000000001</c:v>
                </c:pt>
                <c:pt idx="1355">
                  <c:v>2.5148100000000002</c:v>
                </c:pt>
                <c:pt idx="1356">
                  <c:v>2.51892</c:v>
                </c:pt>
                <c:pt idx="1357">
                  <c:v>2.5230399999999999</c:v>
                </c:pt>
                <c:pt idx="1358">
                  <c:v>2.52718</c:v>
                </c:pt>
                <c:pt idx="1359">
                  <c:v>2.5313300000000001</c:v>
                </c:pt>
                <c:pt idx="1360">
                  <c:v>2.5354999999999999</c:v>
                </c:pt>
                <c:pt idx="1361">
                  <c:v>2.5396899999999998</c:v>
                </c:pt>
                <c:pt idx="1362">
                  <c:v>2.5438900000000002</c:v>
                </c:pt>
                <c:pt idx="1363">
                  <c:v>2.5481099999999999</c:v>
                </c:pt>
                <c:pt idx="1364">
                  <c:v>2.5523500000000001</c:v>
                </c:pt>
                <c:pt idx="1365">
                  <c:v>2.5566</c:v>
                </c:pt>
                <c:pt idx="1366">
                  <c:v>2.56087</c:v>
                </c:pt>
                <c:pt idx="1367">
                  <c:v>2.5651600000000001</c:v>
                </c:pt>
                <c:pt idx="1368">
                  <c:v>2.5694599999999999</c:v>
                </c:pt>
                <c:pt idx="1369">
                  <c:v>2.5737800000000002</c:v>
                </c:pt>
                <c:pt idx="1370">
                  <c:v>2.5781100000000001</c:v>
                </c:pt>
                <c:pt idx="1371">
                  <c:v>2.5824699999999998</c:v>
                </c:pt>
                <c:pt idx="1372">
                  <c:v>2.58684</c:v>
                </c:pt>
                <c:pt idx="1373">
                  <c:v>2.5912199999999999</c:v>
                </c:pt>
                <c:pt idx="1374">
                  <c:v>2.5956199999999998</c:v>
                </c:pt>
                <c:pt idx="1375">
                  <c:v>2.6000399999999999</c:v>
                </c:pt>
                <c:pt idx="1376">
                  <c:v>2.6044800000000001</c:v>
                </c:pt>
                <c:pt idx="1377">
                  <c:v>2.60893</c:v>
                </c:pt>
                <c:pt idx="1378">
                  <c:v>2.6133999999999999</c:v>
                </c:pt>
                <c:pt idx="1379">
                  <c:v>2.6178900000000001</c:v>
                </c:pt>
                <c:pt idx="1380">
                  <c:v>2.6223900000000002</c:v>
                </c:pt>
                <c:pt idx="1381">
                  <c:v>2.6269100000000001</c:v>
                </c:pt>
                <c:pt idx="1382">
                  <c:v>2.6314500000000001</c:v>
                </c:pt>
                <c:pt idx="1383">
                  <c:v>2.6360100000000002</c:v>
                </c:pt>
                <c:pt idx="1384">
                  <c:v>2.6405799999999999</c:v>
                </c:pt>
                <c:pt idx="1385">
                  <c:v>2.6451699999999998</c:v>
                </c:pt>
                <c:pt idx="1386">
                  <c:v>2.6497799999999998</c:v>
                </c:pt>
                <c:pt idx="1387">
                  <c:v>2.6543999999999999</c:v>
                </c:pt>
                <c:pt idx="1388">
                  <c:v>2.6590400000000001</c:v>
                </c:pt>
                <c:pt idx="1389">
                  <c:v>2.6637</c:v>
                </c:pt>
                <c:pt idx="1390">
                  <c:v>2.66838</c:v>
                </c:pt>
                <c:pt idx="1391">
                  <c:v>2.6730700000000001</c:v>
                </c:pt>
                <c:pt idx="1392">
                  <c:v>2.6777799999999998</c:v>
                </c:pt>
                <c:pt idx="1393">
                  <c:v>2.6825100000000002</c:v>
                </c:pt>
                <c:pt idx="1394">
                  <c:v>2.6872500000000001</c:v>
                </c:pt>
                <c:pt idx="1395">
                  <c:v>2.6920099999999998</c:v>
                </c:pt>
                <c:pt idx="1396">
                  <c:v>2.69679</c:v>
                </c:pt>
                <c:pt idx="1397">
                  <c:v>2.7015899999999999</c:v>
                </c:pt>
                <c:pt idx="1398">
                  <c:v>2.70641</c:v>
                </c:pt>
                <c:pt idx="1399">
                  <c:v>2.7112400000000001</c:v>
                </c:pt>
                <c:pt idx="1400">
                  <c:v>2.7160899999999999</c:v>
                </c:pt>
                <c:pt idx="1401">
                  <c:v>2.7209599999999998</c:v>
                </c:pt>
                <c:pt idx="1402">
                  <c:v>2.7258399999999998</c:v>
                </c:pt>
                <c:pt idx="1403">
                  <c:v>2.7307399999999999</c:v>
                </c:pt>
                <c:pt idx="1404">
                  <c:v>2.7356600000000002</c:v>
                </c:pt>
                <c:pt idx="1405">
                  <c:v>2.7406000000000001</c:v>
                </c:pt>
                <c:pt idx="1406">
                  <c:v>2.7455599999999998</c:v>
                </c:pt>
                <c:pt idx="1407">
                  <c:v>2.7505299999999999</c:v>
                </c:pt>
                <c:pt idx="1408">
                  <c:v>2.7555200000000002</c:v>
                </c:pt>
                <c:pt idx="1409">
                  <c:v>2.7605300000000002</c:v>
                </c:pt>
                <c:pt idx="1410">
                  <c:v>2.7655599999999998</c:v>
                </c:pt>
                <c:pt idx="1411">
                  <c:v>2.7706</c:v>
                </c:pt>
                <c:pt idx="1412">
                  <c:v>2.7756599999999998</c:v>
                </c:pt>
                <c:pt idx="1413">
                  <c:v>2.7807400000000002</c:v>
                </c:pt>
                <c:pt idx="1414">
                  <c:v>2.7858299999999998</c:v>
                </c:pt>
                <c:pt idx="1415">
                  <c:v>2.79095</c:v>
                </c:pt>
                <c:pt idx="1416">
                  <c:v>2.7960799999999999</c:v>
                </c:pt>
                <c:pt idx="1417">
                  <c:v>2.8012299999999999</c:v>
                </c:pt>
                <c:pt idx="1418">
                  <c:v>2.8064</c:v>
                </c:pt>
                <c:pt idx="1419">
                  <c:v>2.8115800000000002</c:v>
                </c:pt>
                <c:pt idx="1420">
                  <c:v>2.8167800000000001</c:v>
                </c:pt>
                <c:pt idx="1421">
                  <c:v>2.8220000000000001</c:v>
                </c:pt>
                <c:pt idx="1422">
                  <c:v>2.8272400000000002</c:v>
                </c:pt>
                <c:pt idx="1423">
                  <c:v>2.8325</c:v>
                </c:pt>
                <c:pt idx="1424">
                  <c:v>2.8377699999999999</c:v>
                </c:pt>
                <c:pt idx="1425">
                  <c:v>2.8430599999999999</c:v>
                </c:pt>
                <c:pt idx="1426">
                  <c:v>2.8483700000000001</c:v>
                </c:pt>
                <c:pt idx="1427">
                  <c:v>2.8536899999999998</c:v>
                </c:pt>
                <c:pt idx="1428">
                  <c:v>2.8590399999999998</c:v>
                </c:pt>
                <c:pt idx="1429">
                  <c:v>2.8643999999999998</c:v>
                </c:pt>
                <c:pt idx="1430">
                  <c:v>2.8697699999999999</c:v>
                </c:pt>
                <c:pt idx="1431">
                  <c:v>2.8751699999999998</c:v>
                </c:pt>
                <c:pt idx="1432">
                  <c:v>2.8805800000000001</c:v>
                </c:pt>
                <c:pt idx="1433">
                  <c:v>2.8860100000000002</c:v>
                </c:pt>
                <c:pt idx="1434">
                  <c:v>2.8914599999999999</c:v>
                </c:pt>
                <c:pt idx="1435">
                  <c:v>2.8969299999999998</c:v>
                </c:pt>
                <c:pt idx="1436">
                  <c:v>2.9024100000000002</c:v>
                </c:pt>
                <c:pt idx="1437">
                  <c:v>2.9079100000000002</c:v>
                </c:pt>
                <c:pt idx="1438">
                  <c:v>2.91343</c:v>
                </c:pt>
                <c:pt idx="1439">
                  <c:v>2.9189699999999998</c:v>
                </c:pt>
                <c:pt idx="1440">
                  <c:v>2.9245199999999998</c:v>
                </c:pt>
                <c:pt idx="1441">
                  <c:v>2.9300899999999999</c:v>
                </c:pt>
                <c:pt idx="1442">
                  <c:v>2.93567</c:v>
                </c:pt>
                <c:pt idx="1443">
                  <c:v>2.9412799999999999</c:v>
                </c:pt>
                <c:pt idx="1444">
                  <c:v>2.9468999999999999</c:v>
                </c:pt>
                <c:pt idx="1445">
                  <c:v>2.9525399999999999</c:v>
                </c:pt>
                <c:pt idx="1446">
                  <c:v>2.9581900000000001</c:v>
                </c:pt>
                <c:pt idx="1447">
                  <c:v>2.96387</c:v>
                </c:pt>
                <c:pt idx="1448">
                  <c:v>2.96956</c:v>
                </c:pt>
                <c:pt idx="1449">
                  <c:v>2.97526</c:v>
                </c:pt>
                <c:pt idx="1450">
                  <c:v>2.9809899999999998</c:v>
                </c:pt>
                <c:pt idx="1451">
                  <c:v>2.9867300000000001</c:v>
                </c:pt>
                <c:pt idx="1452">
                  <c:v>2.99248</c:v>
                </c:pt>
                <c:pt idx="1453">
                  <c:v>2.9982600000000001</c:v>
                </c:pt>
                <c:pt idx="1454">
                  <c:v>3.0040499999999999</c:v>
                </c:pt>
                <c:pt idx="1455">
                  <c:v>3.0098500000000001</c:v>
                </c:pt>
                <c:pt idx="1456">
                  <c:v>3.0156800000000001</c:v>
                </c:pt>
                <c:pt idx="1457">
                  <c:v>3.0215200000000002</c:v>
                </c:pt>
                <c:pt idx="1458">
                  <c:v>3.0273699999999999</c:v>
                </c:pt>
                <c:pt idx="1459">
                  <c:v>3.0332499999999998</c:v>
                </c:pt>
                <c:pt idx="1460">
                  <c:v>3.0391400000000002</c:v>
                </c:pt>
                <c:pt idx="1461">
                  <c:v>3.0450400000000002</c:v>
                </c:pt>
                <c:pt idx="1462">
                  <c:v>3.0509599999999999</c:v>
                </c:pt>
                <c:pt idx="1463">
                  <c:v>3.0569000000000002</c:v>
                </c:pt>
                <c:pt idx="1464">
                  <c:v>3.0628500000000001</c:v>
                </c:pt>
                <c:pt idx="1465">
                  <c:v>3.0688200000000001</c:v>
                </c:pt>
                <c:pt idx="1466">
                  <c:v>3.0748099999999998</c:v>
                </c:pt>
                <c:pt idx="1467">
                  <c:v>3.08081</c:v>
                </c:pt>
                <c:pt idx="1468">
                  <c:v>3.08683</c:v>
                </c:pt>
                <c:pt idx="1469">
                  <c:v>3.0928599999999999</c:v>
                </c:pt>
                <c:pt idx="1470">
                  <c:v>3.0989100000000001</c:v>
                </c:pt>
                <c:pt idx="1471">
                  <c:v>3.1049699999999998</c:v>
                </c:pt>
                <c:pt idx="1472">
                  <c:v>3.1110500000000001</c:v>
                </c:pt>
                <c:pt idx="1473">
                  <c:v>3.1171500000000001</c:v>
                </c:pt>
                <c:pt idx="1474">
                  <c:v>3.1232600000000001</c:v>
                </c:pt>
                <c:pt idx="1475">
                  <c:v>3.1293799999999998</c:v>
                </c:pt>
                <c:pt idx="1476">
                  <c:v>3.1355200000000001</c:v>
                </c:pt>
                <c:pt idx="1477">
                  <c:v>3.14167</c:v>
                </c:pt>
                <c:pt idx="1478">
                  <c:v>3.14784</c:v>
                </c:pt>
                <c:pt idx="1479">
                  <c:v>3.1540300000000001</c:v>
                </c:pt>
                <c:pt idx="1480">
                  <c:v>3.1602299999999999</c:v>
                </c:pt>
                <c:pt idx="1481">
                  <c:v>3.1664400000000001</c:v>
                </c:pt>
                <c:pt idx="1482">
                  <c:v>3.1726700000000001</c:v>
                </c:pt>
                <c:pt idx="1483">
                  <c:v>3.1789100000000001</c:v>
                </c:pt>
                <c:pt idx="1484">
                  <c:v>3.1851699999999998</c:v>
                </c:pt>
                <c:pt idx="1485">
                  <c:v>3.1914400000000001</c:v>
                </c:pt>
                <c:pt idx="1486">
                  <c:v>3.1977199999999999</c:v>
                </c:pt>
                <c:pt idx="1487">
                  <c:v>3.2040199999999999</c:v>
                </c:pt>
                <c:pt idx="1488">
                  <c:v>3.2103299999999999</c:v>
                </c:pt>
                <c:pt idx="1489">
                  <c:v>3.21665</c:v>
                </c:pt>
                <c:pt idx="1490">
                  <c:v>3.2229899999999998</c:v>
                </c:pt>
                <c:pt idx="1491">
                  <c:v>3.2293400000000001</c:v>
                </c:pt>
                <c:pt idx="1492">
                  <c:v>3.2357100000000001</c:v>
                </c:pt>
                <c:pt idx="1493">
                  <c:v>3.2420800000000001</c:v>
                </c:pt>
                <c:pt idx="1494">
                  <c:v>3.2484700000000002</c:v>
                </c:pt>
                <c:pt idx="1495">
                  <c:v>3.25488</c:v>
                </c:pt>
                <c:pt idx="1496">
                  <c:v>3.2612899999999998</c:v>
                </c:pt>
                <c:pt idx="1497">
                  <c:v>3.2677200000000002</c:v>
                </c:pt>
                <c:pt idx="1498">
                  <c:v>3.2741600000000002</c:v>
                </c:pt>
                <c:pt idx="1499">
                  <c:v>3.2806099999999998</c:v>
                </c:pt>
                <c:pt idx="1500">
                  <c:v>3.28708</c:v>
                </c:pt>
                <c:pt idx="1501">
                  <c:v>3.2935500000000002</c:v>
                </c:pt>
                <c:pt idx="1502">
                  <c:v>3.3000400000000001</c:v>
                </c:pt>
                <c:pt idx="1503">
                  <c:v>3.30654</c:v>
                </c:pt>
                <c:pt idx="1504">
                  <c:v>3.3130500000000001</c:v>
                </c:pt>
                <c:pt idx="1505">
                  <c:v>3.3195800000000002</c:v>
                </c:pt>
                <c:pt idx="1506">
                  <c:v>3.3261099999999999</c:v>
                </c:pt>
                <c:pt idx="1507">
                  <c:v>3.3326500000000001</c:v>
                </c:pt>
                <c:pt idx="1508">
                  <c:v>3.33921</c:v>
                </c:pt>
                <c:pt idx="1509">
                  <c:v>3.3457699999999999</c:v>
                </c:pt>
                <c:pt idx="1510">
                  <c:v>3.3523499999999999</c:v>
                </c:pt>
                <c:pt idx="1511">
                  <c:v>3.35893</c:v>
                </c:pt>
                <c:pt idx="1512">
                  <c:v>3.3655300000000001</c:v>
                </c:pt>
                <c:pt idx="1513">
                  <c:v>3.3721399999999999</c:v>
                </c:pt>
                <c:pt idx="1514">
                  <c:v>3.3787500000000001</c:v>
                </c:pt>
                <c:pt idx="1515">
                  <c:v>3.3853800000000001</c:v>
                </c:pt>
                <c:pt idx="1516">
                  <c:v>3.39201</c:v>
                </c:pt>
                <c:pt idx="1517">
                  <c:v>3.3986499999999999</c:v>
                </c:pt>
                <c:pt idx="1518">
                  <c:v>3.4053</c:v>
                </c:pt>
                <c:pt idx="1519">
                  <c:v>3.4119700000000002</c:v>
                </c:pt>
                <c:pt idx="1520">
                  <c:v>3.4186299999999998</c:v>
                </c:pt>
                <c:pt idx="1521">
                  <c:v>3.4253100000000001</c:v>
                </c:pt>
                <c:pt idx="1522">
                  <c:v>3.4319999999999999</c:v>
                </c:pt>
                <c:pt idx="1523">
                  <c:v>3.4386899999999998</c:v>
                </c:pt>
                <c:pt idx="1524">
                  <c:v>3.4453900000000002</c:v>
                </c:pt>
                <c:pt idx="1525">
                  <c:v>3.4521000000000002</c:v>
                </c:pt>
                <c:pt idx="1526">
                  <c:v>3.4588199999999998</c:v>
                </c:pt>
                <c:pt idx="1527">
                  <c:v>3.4655399999999998</c:v>
                </c:pt>
                <c:pt idx="1528">
                  <c:v>3.47227</c:v>
                </c:pt>
                <c:pt idx="1529">
                  <c:v>3.4790100000000002</c:v>
                </c:pt>
                <c:pt idx="1530">
                  <c:v>3.4857499999999999</c:v>
                </c:pt>
                <c:pt idx="1531">
                  <c:v>3.4925000000000002</c:v>
                </c:pt>
                <c:pt idx="1532">
                  <c:v>3.49926</c:v>
                </c:pt>
                <c:pt idx="1533">
                  <c:v>3.5060199999999999</c:v>
                </c:pt>
                <c:pt idx="1534">
                  <c:v>3.5127799999999998</c:v>
                </c:pt>
                <c:pt idx="1535">
                  <c:v>3.5195599999999998</c:v>
                </c:pt>
                <c:pt idx="1536">
                  <c:v>3.5263300000000002</c:v>
                </c:pt>
                <c:pt idx="1537">
                  <c:v>3.5331199999999998</c:v>
                </c:pt>
                <c:pt idx="1538">
                  <c:v>3.5398999999999998</c:v>
                </c:pt>
                <c:pt idx="1539">
                  <c:v>3.5466899999999999</c:v>
                </c:pt>
                <c:pt idx="1540">
                  <c:v>3.55349</c:v>
                </c:pt>
                <c:pt idx="1541">
                  <c:v>3.5602900000000002</c:v>
                </c:pt>
                <c:pt idx="1542">
                  <c:v>3.5670899999999999</c:v>
                </c:pt>
                <c:pt idx="1543">
                  <c:v>3.5739000000000001</c:v>
                </c:pt>
                <c:pt idx="1544">
                  <c:v>3.5807099999999998</c:v>
                </c:pt>
                <c:pt idx="1545">
                  <c:v>3.58752</c:v>
                </c:pt>
                <c:pt idx="1546">
                  <c:v>3.5943399999999999</c:v>
                </c:pt>
                <c:pt idx="1547">
                  <c:v>3.6011600000000001</c:v>
                </c:pt>
                <c:pt idx="1548">
                  <c:v>3.60798</c:v>
                </c:pt>
                <c:pt idx="1549">
                  <c:v>3.6147999999999998</c:v>
                </c:pt>
                <c:pt idx="1550">
                  <c:v>3.6216200000000001</c:v>
                </c:pt>
                <c:pt idx="1551">
                  <c:v>3.62845</c:v>
                </c:pt>
                <c:pt idx="1552">
                  <c:v>3.6352699999999998</c:v>
                </c:pt>
                <c:pt idx="1553">
                  <c:v>3.6421000000000001</c:v>
                </c:pt>
                <c:pt idx="1554">
                  <c:v>3.64893</c:v>
                </c:pt>
                <c:pt idx="1555">
                  <c:v>3.6557599999999999</c:v>
                </c:pt>
                <c:pt idx="1556">
                  <c:v>3.6625899999999998</c:v>
                </c:pt>
                <c:pt idx="1557">
                  <c:v>3.6694200000000001</c:v>
                </c:pt>
                <c:pt idx="1558">
                  <c:v>3.67625</c:v>
                </c:pt>
                <c:pt idx="1559">
                  <c:v>3.6830799999999999</c:v>
                </c:pt>
                <c:pt idx="1560">
                  <c:v>3.6899000000000002</c:v>
                </c:pt>
                <c:pt idx="1561">
                  <c:v>3.6967300000000001</c:v>
                </c:pt>
                <c:pt idx="1562">
                  <c:v>3.70356</c:v>
                </c:pt>
                <c:pt idx="1563">
                  <c:v>3.7103799999999998</c:v>
                </c:pt>
                <c:pt idx="1564">
                  <c:v>3.7172000000000001</c:v>
                </c:pt>
                <c:pt idx="1565">
                  <c:v>3.7240199999999999</c:v>
                </c:pt>
                <c:pt idx="1566">
                  <c:v>3.7308400000000002</c:v>
                </c:pt>
                <c:pt idx="1567">
                  <c:v>3.7376499999999999</c:v>
                </c:pt>
                <c:pt idx="1568">
                  <c:v>3.7444600000000001</c:v>
                </c:pt>
                <c:pt idx="1569">
                  <c:v>3.7512699999999999</c:v>
                </c:pt>
                <c:pt idx="1570">
                  <c:v>3.7580800000000001</c:v>
                </c:pt>
                <c:pt idx="1571">
                  <c:v>3.7648799999999998</c:v>
                </c:pt>
                <c:pt idx="1572">
                  <c:v>3.7716799999999999</c:v>
                </c:pt>
                <c:pt idx="1573">
                  <c:v>3.77847</c:v>
                </c:pt>
                <c:pt idx="1574">
                  <c:v>3.7852600000000001</c:v>
                </c:pt>
                <c:pt idx="1575">
                  <c:v>3.7920400000000001</c:v>
                </c:pt>
                <c:pt idx="1576">
                  <c:v>3.7988200000000001</c:v>
                </c:pt>
                <c:pt idx="1577">
                  <c:v>3.80559</c:v>
                </c:pt>
                <c:pt idx="1578">
                  <c:v>3.81236</c:v>
                </c:pt>
                <c:pt idx="1579">
                  <c:v>3.8191199999999998</c:v>
                </c:pt>
                <c:pt idx="1580">
                  <c:v>3.8258700000000001</c:v>
                </c:pt>
                <c:pt idx="1581">
                  <c:v>3.8326199999999999</c:v>
                </c:pt>
                <c:pt idx="1582">
                  <c:v>3.8393600000000001</c:v>
                </c:pt>
                <c:pt idx="1583">
                  <c:v>3.8460999999999999</c:v>
                </c:pt>
                <c:pt idx="1584">
                  <c:v>3.85283</c:v>
                </c:pt>
                <c:pt idx="1585">
                  <c:v>3.85955</c:v>
                </c:pt>
                <c:pt idx="1586">
                  <c:v>3.86626</c:v>
                </c:pt>
                <c:pt idx="1587">
                  <c:v>3.87296</c:v>
                </c:pt>
                <c:pt idx="1588">
                  <c:v>3.8796599999999999</c:v>
                </c:pt>
                <c:pt idx="1589">
                  <c:v>3.8863400000000001</c:v>
                </c:pt>
                <c:pt idx="1590">
                  <c:v>3.8930199999999999</c:v>
                </c:pt>
                <c:pt idx="1591">
                  <c:v>3.8996900000000001</c:v>
                </c:pt>
                <c:pt idx="1592">
                  <c:v>3.9063500000000002</c:v>
                </c:pt>
                <c:pt idx="1593">
                  <c:v>3.9129900000000002</c:v>
                </c:pt>
                <c:pt idx="1594">
                  <c:v>3.9196300000000002</c:v>
                </c:pt>
                <c:pt idx="1595">
                  <c:v>3.9262600000000001</c:v>
                </c:pt>
                <c:pt idx="1596">
                  <c:v>3.9328799999999999</c:v>
                </c:pt>
                <c:pt idx="1597">
                  <c:v>3.9394800000000001</c:v>
                </c:pt>
                <c:pt idx="1598">
                  <c:v>3.9460799999999998</c:v>
                </c:pt>
                <c:pt idx="1599">
                  <c:v>3.9526599999999998</c:v>
                </c:pt>
                <c:pt idx="1600">
                  <c:v>3.9592399999999999</c:v>
                </c:pt>
                <c:pt idx="1601">
                  <c:v>3.9658000000000002</c:v>
                </c:pt>
                <c:pt idx="1602">
                  <c:v>3.97234</c:v>
                </c:pt>
                <c:pt idx="1603">
                  <c:v>3.9788800000000002</c:v>
                </c:pt>
                <c:pt idx="1604">
                  <c:v>3.9853999999999998</c:v>
                </c:pt>
                <c:pt idx="1605">
                  <c:v>3.9919099999999998</c:v>
                </c:pt>
                <c:pt idx="1606">
                  <c:v>3.9984099999999998</c:v>
                </c:pt>
                <c:pt idx="1607">
                  <c:v>4.0048899999999996</c:v>
                </c:pt>
                <c:pt idx="1608">
                  <c:v>4.0113599999999998</c:v>
                </c:pt>
                <c:pt idx="1609">
                  <c:v>4.0178099999999999</c:v>
                </c:pt>
                <c:pt idx="1610">
                  <c:v>4.0242500000000003</c:v>
                </c:pt>
                <c:pt idx="1611">
                  <c:v>4.0306800000000003</c:v>
                </c:pt>
                <c:pt idx="1612">
                  <c:v>4.0370900000000001</c:v>
                </c:pt>
                <c:pt idx="1613">
                  <c:v>4.0434900000000003</c:v>
                </c:pt>
                <c:pt idx="1614">
                  <c:v>4.0498700000000003</c:v>
                </c:pt>
                <c:pt idx="1615">
                  <c:v>4.0562300000000002</c:v>
                </c:pt>
                <c:pt idx="1616">
                  <c:v>4.0625799999999996</c:v>
                </c:pt>
                <c:pt idx="1617">
                  <c:v>4.0689099999999998</c:v>
                </c:pt>
                <c:pt idx="1618">
                  <c:v>4.0752300000000004</c:v>
                </c:pt>
                <c:pt idx="1619">
                  <c:v>4.0815299999999999</c:v>
                </c:pt>
                <c:pt idx="1620">
                  <c:v>4.0878100000000002</c:v>
                </c:pt>
                <c:pt idx="1621">
                  <c:v>4.0940799999999999</c:v>
                </c:pt>
                <c:pt idx="1622">
                  <c:v>4.1003299999999996</c:v>
                </c:pt>
                <c:pt idx="1623">
                  <c:v>4.10656</c:v>
                </c:pt>
                <c:pt idx="1624">
                  <c:v>4.1127700000000003</c:v>
                </c:pt>
                <c:pt idx="1625">
                  <c:v>4.1189600000000004</c:v>
                </c:pt>
                <c:pt idx="1626">
                  <c:v>4.12514</c:v>
                </c:pt>
                <c:pt idx="1627">
                  <c:v>4.1313000000000004</c:v>
                </c:pt>
                <c:pt idx="1628">
                  <c:v>4.1374399999999998</c:v>
                </c:pt>
                <c:pt idx="1629">
                  <c:v>4.1435599999999999</c:v>
                </c:pt>
                <c:pt idx="1630">
                  <c:v>4.1496599999999999</c:v>
                </c:pt>
                <c:pt idx="1631">
                  <c:v>4.1557399999999998</c:v>
                </c:pt>
                <c:pt idx="1632">
                  <c:v>4.1618000000000004</c:v>
                </c:pt>
                <c:pt idx="1633">
                  <c:v>4.16784</c:v>
                </c:pt>
                <c:pt idx="1634">
                  <c:v>4.17387</c:v>
                </c:pt>
                <c:pt idx="1635">
                  <c:v>4.1798700000000002</c:v>
                </c:pt>
                <c:pt idx="1636">
                  <c:v>4.1858500000000003</c:v>
                </c:pt>
                <c:pt idx="1637">
                  <c:v>4.1918100000000003</c:v>
                </c:pt>
                <c:pt idx="1638">
                  <c:v>4.1977500000000001</c:v>
                </c:pt>
                <c:pt idx="1639">
                  <c:v>4.2036699999999998</c:v>
                </c:pt>
                <c:pt idx="1640">
                  <c:v>4.2095700000000003</c:v>
                </c:pt>
                <c:pt idx="1641">
                  <c:v>4.2154400000000001</c:v>
                </c:pt>
                <c:pt idx="1642">
                  <c:v>4.2213000000000003</c:v>
                </c:pt>
                <c:pt idx="1643">
                  <c:v>4.2271299999999998</c:v>
                </c:pt>
                <c:pt idx="1644">
                  <c:v>4.2329400000000001</c:v>
                </c:pt>
                <c:pt idx="1645">
                  <c:v>4.2387300000000003</c:v>
                </c:pt>
                <c:pt idx="1646">
                  <c:v>4.2445000000000004</c:v>
                </c:pt>
                <c:pt idx="1647">
                  <c:v>4.2502399999999998</c:v>
                </c:pt>
                <c:pt idx="1648">
                  <c:v>4.25596</c:v>
                </c:pt>
                <c:pt idx="1649">
                  <c:v>4.26166</c:v>
                </c:pt>
                <c:pt idx="1650">
                  <c:v>4.2673300000000003</c:v>
                </c:pt>
                <c:pt idx="1651">
                  <c:v>4.2729799999999996</c:v>
                </c:pt>
                <c:pt idx="1652">
                  <c:v>4.2786099999999996</c:v>
                </c:pt>
                <c:pt idx="1653">
                  <c:v>4.2842200000000004</c:v>
                </c:pt>
                <c:pt idx="1654">
                  <c:v>4.2897999999999996</c:v>
                </c:pt>
                <c:pt idx="1655">
                  <c:v>4.29535</c:v>
                </c:pt>
                <c:pt idx="1656">
                  <c:v>4.3008899999999999</c:v>
                </c:pt>
                <c:pt idx="1657">
                  <c:v>4.3064</c:v>
                </c:pt>
                <c:pt idx="1658">
                  <c:v>4.3118800000000004</c:v>
                </c:pt>
                <c:pt idx="1659">
                  <c:v>4.3173399999999997</c:v>
                </c:pt>
                <c:pt idx="1660">
                  <c:v>4.3227700000000002</c:v>
                </c:pt>
                <c:pt idx="1661">
                  <c:v>4.3281799999999997</c:v>
                </c:pt>
                <c:pt idx="1662">
                  <c:v>4.3335699999999999</c:v>
                </c:pt>
                <c:pt idx="1663">
                  <c:v>4.3389300000000004</c:v>
                </c:pt>
                <c:pt idx="1664">
                  <c:v>4.3442699999999999</c:v>
                </c:pt>
                <c:pt idx="1665">
                  <c:v>4.3495799999999996</c:v>
                </c:pt>
                <c:pt idx="1666">
                  <c:v>4.3548600000000004</c:v>
                </c:pt>
                <c:pt idx="1667">
                  <c:v>4.3601200000000002</c:v>
                </c:pt>
                <c:pt idx="1668">
                  <c:v>4.3653500000000003</c:v>
                </c:pt>
                <c:pt idx="1669">
                  <c:v>4.3705600000000002</c:v>
                </c:pt>
                <c:pt idx="1670">
                  <c:v>4.3757400000000004</c:v>
                </c:pt>
                <c:pt idx="1671">
                  <c:v>4.3808999999999996</c:v>
                </c:pt>
                <c:pt idx="1672">
                  <c:v>4.3860299999999999</c:v>
                </c:pt>
                <c:pt idx="1673">
                  <c:v>4.3911300000000004</c:v>
                </c:pt>
                <c:pt idx="1674">
                  <c:v>4.39621</c:v>
                </c:pt>
                <c:pt idx="1675">
                  <c:v>4.4012599999999997</c:v>
                </c:pt>
                <c:pt idx="1676">
                  <c:v>4.4062900000000003</c:v>
                </c:pt>
                <c:pt idx="1677">
                  <c:v>4.4112799999999996</c:v>
                </c:pt>
                <c:pt idx="1678">
                  <c:v>4.4162600000000003</c:v>
                </c:pt>
                <c:pt idx="1679">
                  <c:v>4.4211999999999998</c:v>
                </c:pt>
                <c:pt idx="1680">
                  <c:v>4.4261200000000001</c:v>
                </c:pt>
                <c:pt idx="1681">
                  <c:v>4.4310099999999997</c:v>
                </c:pt>
                <c:pt idx="1682">
                  <c:v>4.43588</c:v>
                </c:pt>
                <c:pt idx="1683">
                  <c:v>4.4407100000000002</c:v>
                </c:pt>
                <c:pt idx="1684">
                  <c:v>4.4455200000000001</c:v>
                </c:pt>
                <c:pt idx="1685">
                  <c:v>4.45031</c:v>
                </c:pt>
                <c:pt idx="1686">
                  <c:v>4.4550599999999996</c:v>
                </c:pt>
                <c:pt idx="1687">
                  <c:v>4.4597899999999999</c:v>
                </c:pt>
                <c:pt idx="1688">
                  <c:v>4.4645000000000001</c:v>
                </c:pt>
                <c:pt idx="1689">
                  <c:v>4.4691700000000001</c:v>
                </c:pt>
                <c:pt idx="1690">
                  <c:v>4.4738199999999999</c:v>
                </c:pt>
                <c:pt idx="1691">
                  <c:v>4.47844</c:v>
                </c:pt>
                <c:pt idx="1692">
                  <c:v>4.4830300000000003</c:v>
                </c:pt>
                <c:pt idx="1693">
                  <c:v>4.4875999999999996</c:v>
                </c:pt>
                <c:pt idx="1694">
                  <c:v>4.49214</c:v>
                </c:pt>
                <c:pt idx="1695">
                  <c:v>4.4966499999999998</c:v>
                </c:pt>
                <c:pt idx="1696">
                  <c:v>4.5011299999999999</c:v>
                </c:pt>
                <c:pt idx="1697">
                  <c:v>4.5055800000000001</c:v>
                </c:pt>
                <c:pt idx="1698">
                  <c:v>4.5100100000000003</c:v>
                </c:pt>
                <c:pt idx="1699">
                  <c:v>4.5144099999999998</c:v>
                </c:pt>
                <c:pt idx="1700">
                  <c:v>4.5187900000000001</c:v>
                </c:pt>
                <c:pt idx="1701">
                  <c:v>4.5231300000000001</c:v>
                </c:pt>
                <c:pt idx="1702">
                  <c:v>4.52745</c:v>
                </c:pt>
                <c:pt idx="1703">
                  <c:v>4.5317400000000001</c:v>
                </c:pt>
                <c:pt idx="1704">
                  <c:v>4.5359999999999996</c:v>
                </c:pt>
                <c:pt idx="1705">
                  <c:v>4.5402399999999998</c:v>
                </c:pt>
                <c:pt idx="1706">
                  <c:v>4.5444399999999998</c:v>
                </c:pt>
                <c:pt idx="1707">
                  <c:v>4.5486199999999997</c:v>
                </c:pt>
                <c:pt idx="1708">
                  <c:v>4.5527699999999998</c:v>
                </c:pt>
                <c:pt idx="1709">
                  <c:v>4.5568999999999997</c:v>
                </c:pt>
                <c:pt idx="1710">
                  <c:v>4.5609999999999999</c:v>
                </c:pt>
                <c:pt idx="1711">
                  <c:v>4.5650700000000004</c:v>
                </c:pt>
                <c:pt idx="1712">
                  <c:v>4.5691100000000002</c:v>
                </c:pt>
                <c:pt idx="1713">
                  <c:v>4.5731200000000003</c:v>
                </c:pt>
                <c:pt idx="1714">
                  <c:v>4.5771100000000002</c:v>
                </c:pt>
                <c:pt idx="1715">
                  <c:v>4.5810700000000004</c:v>
                </c:pt>
                <c:pt idx="1716">
                  <c:v>4.585</c:v>
                </c:pt>
                <c:pt idx="1717">
                  <c:v>4.5889100000000003</c:v>
                </c:pt>
                <c:pt idx="1718">
                  <c:v>4.5927800000000003</c:v>
                </c:pt>
                <c:pt idx="1719">
                  <c:v>4.5966300000000002</c:v>
                </c:pt>
                <c:pt idx="1720">
                  <c:v>4.60046</c:v>
                </c:pt>
                <c:pt idx="1721">
                  <c:v>4.6042500000000004</c:v>
                </c:pt>
                <c:pt idx="1722">
                  <c:v>4.6080199999999998</c:v>
                </c:pt>
                <c:pt idx="1723">
                  <c:v>4.6117600000000003</c:v>
                </c:pt>
                <c:pt idx="1724">
                  <c:v>4.6154799999999998</c:v>
                </c:pt>
                <c:pt idx="1725">
                  <c:v>4.6191599999999999</c:v>
                </c:pt>
                <c:pt idx="1726">
                  <c:v>4.6228199999999999</c:v>
                </c:pt>
                <c:pt idx="1727">
                  <c:v>4.6264599999999998</c:v>
                </c:pt>
                <c:pt idx="1728">
                  <c:v>4.6300600000000003</c:v>
                </c:pt>
                <c:pt idx="1729">
                  <c:v>4.6336500000000003</c:v>
                </c:pt>
                <c:pt idx="1730">
                  <c:v>4.6372</c:v>
                </c:pt>
                <c:pt idx="1731">
                  <c:v>4.6407299999999996</c:v>
                </c:pt>
                <c:pt idx="1732">
                  <c:v>4.6442300000000003</c:v>
                </c:pt>
                <c:pt idx="1733">
                  <c:v>4.6477000000000004</c:v>
                </c:pt>
                <c:pt idx="1734">
                  <c:v>4.6511500000000003</c:v>
                </c:pt>
                <c:pt idx="1735">
                  <c:v>4.6545699999999997</c:v>
                </c:pt>
                <c:pt idx="1736">
                  <c:v>4.6579600000000001</c:v>
                </c:pt>
                <c:pt idx="1737">
                  <c:v>4.6613300000000004</c:v>
                </c:pt>
                <c:pt idx="1738">
                  <c:v>4.6646700000000001</c:v>
                </c:pt>
                <c:pt idx="1739">
                  <c:v>4.6679899999999996</c:v>
                </c:pt>
                <c:pt idx="1740">
                  <c:v>4.6712800000000003</c:v>
                </c:pt>
                <c:pt idx="1741">
                  <c:v>4.6745400000000004</c:v>
                </c:pt>
                <c:pt idx="1742">
                  <c:v>4.6777800000000003</c:v>
                </c:pt>
                <c:pt idx="1743">
                  <c:v>4.6809900000000004</c:v>
                </c:pt>
                <c:pt idx="1744">
                  <c:v>4.6841799999999996</c:v>
                </c:pt>
                <c:pt idx="1745">
                  <c:v>4.6873399999999998</c:v>
                </c:pt>
                <c:pt idx="1746">
                  <c:v>4.69048</c:v>
                </c:pt>
                <c:pt idx="1747">
                  <c:v>4.6935900000000004</c:v>
                </c:pt>
                <c:pt idx="1748">
                  <c:v>4.6966799999999997</c:v>
                </c:pt>
                <c:pt idx="1749">
                  <c:v>4.6997400000000003</c:v>
                </c:pt>
                <c:pt idx="1750">
                  <c:v>4.7027700000000001</c:v>
                </c:pt>
                <c:pt idx="1751">
                  <c:v>4.7057900000000004</c:v>
                </c:pt>
                <c:pt idx="1752">
                  <c:v>4.7087700000000003</c:v>
                </c:pt>
                <c:pt idx="1753">
                  <c:v>4.7117300000000002</c:v>
                </c:pt>
                <c:pt idx="1754">
                  <c:v>4.7146699999999999</c:v>
                </c:pt>
                <c:pt idx="1755">
                  <c:v>4.7175799999999999</c:v>
                </c:pt>
                <c:pt idx="1756">
                  <c:v>4.7204699999999997</c:v>
                </c:pt>
                <c:pt idx="1757">
                  <c:v>4.7233299999999998</c:v>
                </c:pt>
                <c:pt idx="1758">
                  <c:v>4.7261699999999998</c:v>
                </c:pt>
                <c:pt idx="1759">
                  <c:v>4.7289899999999996</c:v>
                </c:pt>
                <c:pt idx="1760">
                  <c:v>4.7317799999999997</c:v>
                </c:pt>
                <c:pt idx="1761">
                  <c:v>4.7345499999999996</c:v>
                </c:pt>
                <c:pt idx="1762">
                  <c:v>4.7372899999999998</c:v>
                </c:pt>
                <c:pt idx="1763">
                  <c:v>4.7400099999999998</c:v>
                </c:pt>
                <c:pt idx="1764">
                  <c:v>4.7427099999999998</c:v>
                </c:pt>
                <c:pt idx="1765">
                  <c:v>4.7453799999999999</c:v>
                </c:pt>
                <c:pt idx="1766">
                  <c:v>4.74803</c:v>
                </c:pt>
                <c:pt idx="1767">
                  <c:v>4.7506599999999999</c:v>
                </c:pt>
                <c:pt idx="1768">
                  <c:v>4.75326</c:v>
                </c:pt>
                <c:pt idx="1769">
                  <c:v>4.7558400000000001</c:v>
                </c:pt>
                <c:pt idx="1770">
                  <c:v>4.7584</c:v>
                </c:pt>
                <c:pt idx="1771">
                  <c:v>4.7609399999999997</c:v>
                </c:pt>
                <c:pt idx="1772">
                  <c:v>4.7634499999999997</c:v>
                </c:pt>
                <c:pt idx="1773">
                  <c:v>4.7659399999999996</c:v>
                </c:pt>
                <c:pt idx="1774">
                  <c:v>4.7684100000000003</c:v>
                </c:pt>
                <c:pt idx="1775">
                  <c:v>4.7708599999999999</c:v>
                </c:pt>
                <c:pt idx="1776">
                  <c:v>4.7732799999999997</c:v>
                </c:pt>
                <c:pt idx="1777">
                  <c:v>4.77569</c:v>
                </c:pt>
                <c:pt idx="1778">
                  <c:v>4.7780699999999996</c:v>
                </c:pt>
                <c:pt idx="1779">
                  <c:v>4.78043</c:v>
                </c:pt>
                <c:pt idx="1780">
                  <c:v>4.7827599999999997</c:v>
                </c:pt>
                <c:pt idx="1781">
                  <c:v>4.7850799999999998</c:v>
                </c:pt>
                <c:pt idx="1782">
                  <c:v>4.7873700000000001</c:v>
                </c:pt>
                <c:pt idx="1783">
                  <c:v>4.78965</c:v>
                </c:pt>
                <c:pt idx="1784">
                  <c:v>4.7919</c:v>
                </c:pt>
                <c:pt idx="1785">
                  <c:v>4.79413</c:v>
                </c:pt>
                <c:pt idx="1786">
                  <c:v>4.7963500000000003</c:v>
                </c:pt>
                <c:pt idx="1787">
                  <c:v>4.79854</c:v>
                </c:pt>
                <c:pt idx="1788">
                  <c:v>4.8007099999999996</c:v>
                </c:pt>
                <c:pt idx="1789">
                  <c:v>4.8028599999999999</c:v>
                </c:pt>
                <c:pt idx="1790">
                  <c:v>4.8049900000000001</c:v>
                </c:pt>
                <c:pt idx="1791">
                  <c:v>4.8071000000000002</c:v>
                </c:pt>
                <c:pt idx="1792">
                  <c:v>4.8091900000000001</c:v>
                </c:pt>
                <c:pt idx="1793">
                  <c:v>4.8112599999999999</c:v>
                </c:pt>
                <c:pt idx="1794">
                  <c:v>4.8133100000000004</c:v>
                </c:pt>
                <c:pt idx="1795">
                  <c:v>4.81534</c:v>
                </c:pt>
                <c:pt idx="1796">
                  <c:v>4.8173500000000002</c:v>
                </c:pt>
                <c:pt idx="1797">
                  <c:v>4.8193400000000004</c:v>
                </c:pt>
                <c:pt idx="1798">
                  <c:v>4.8213100000000004</c:v>
                </c:pt>
                <c:pt idx="1799">
                  <c:v>4.8232699999999999</c:v>
                </c:pt>
                <c:pt idx="1800">
                  <c:v>4.8251999999999997</c:v>
                </c:pt>
                <c:pt idx="1801">
                  <c:v>4.8271199999999999</c:v>
                </c:pt>
                <c:pt idx="1802">
                  <c:v>4.8290199999999999</c:v>
                </c:pt>
                <c:pt idx="1803">
                  <c:v>4.8308999999999997</c:v>
                </c:pt>
                <c:pt idx="1804">
                  <c:v>4.8327600000000004</c:v>
                </c:pt>
                <c:pt idx="1805">
                  <c:v>4.8346</c:v>
                </c:pt>
                <c:pt idx="1806">
                  <c:v>4.83643</c:v>
                </c:pt>
                <c:pt idx="1807">
                  <c:v>4.8382300000000003</c:v>
                </c:pt>
                <c:pt idx="1808">
                  <c:v>4.84002</c:v>
                </c:pt>
                <c:pt idx="1809">
                  <c:v>4.8417899999999996</c:v>
                </c:pt>
                <c:pt idx="1810">
                  <c:v>4.8435499999999996</c:v>
                </c:pt>
                <c:pt idx="1811">
                  <c:v>4.8452799999999998</c:v>
                </c:pt>
                <c:pt idx="1812">
                  <c:v>4.8470000000000004</c:v>
                </c:pt>
                <c:pt idx="1813">
                  <c:v>4.8487099999999996</c:v>
                </c:pt>
                <c:pt idx="1814">
                  <c:v>4.85039</c:v>
                </c:pt>
                <c:pt idx="1815">
                  <c:v>4.8520599999999998</c:v>
                </c:pt>
                <c:pt idx="1816">
                  <c:v>4.8537100000000004</c:v>
                </c:pt>
                <c:pt idx="1817">
                  <c:v>4.8553499999999996</c:v>
                </c:pt>
                <c:pt idx="1818">
                  <c:v>4.8569599999999999</c:v>
                </c:pt>
                <c:pt idx="1819">
                  <c:v>4.8585700000000003</c:v>
                </c:pt>
                <c:pt idx="1820">
                  <c:v>4.86015</c:v>
                </c:pt>
                <c:pt idx="1821">
                  <c:v>4.86172</c:v>
                </c:pt>
                <c:pt idx="1822">
                  <c:v>4.8632799999999996</c:v>
                </c:pt>
                <c:pt idx="1823">
                  <c:v>4.8648100000000003</c:v>
                </c:pt>
                <c:pt idx="1824">
                  <c:v>4.8663400000000001</c:v>
                </c:pt>
                <c:pt idx="1825">
                  <c:v>4.8678400000000002</c:v>
                </c:pt>
                <c:pt idx="1826">
                  <c:v>4.8693299999999997</c:v>
                </c:pt>
                <c:pt idx="1827">
                  <c:v>4.8708099999999996</c:v>
                </c:pt>
                <c:pt idx="1828">
                  <c:v>4.8722700000000003</c:v>
                </c:pt>
                <c:pt idx="1829">
                  <c:v>4.8737199999999996</c:v>
                </c:pt>
                <c:pt idx="1830">
                  <c:v>4.8751499999999997</c:v>
                </c:pt>
                <c:pt idx="1831">
                  <c:v>4.8765599999999996</c:v>
                </c:pt>
                <c:pt idx="1832">
                  <c:v>4.8779599999999999</c:v>
                </c:pt>
                <c:pt idx="1833">
                  <c:v>4.8793499999999996</c:v>
                </c:pt>
                <c:pt idx="1834">
                  <c:v>4.8807200000000002</c:v>
                </c:pt>
                <c:pt idx="1835">
                  <c:v>4.8820800000000002</c:v>
                </c:pt>
                <c:pt idx="1836">
                  <c:v>4.8834299999999997</c:v>
                </c:pt>
                <c:pt idx="1837">
                  <c:v>4.88476</c:v>
                </c:pt>
                <c:pt idx="1838">
                  <c:v>4.8860700000000001</c:v>
                </c:pt>
                <c:pt idx="1839">
                  <c:v>4.8873699999999998</c:v>
                </c:pt>
                <c:pt idx="1840">
                  <c:v>4.8886599999999998</c:v>
                </c:pt>
                <c:pt idx="1841">
                  <c:v>4.8899400000000002</c:v>
                </c:pt>
                <c:pt idx="1842">
                  <c:v>4.8912000000000004</c:v>
                </c:pt>
                <c:pt idx="1843">
                  <c:v>4.8924500000000002</c:v>
                </c:pt>
                <c:pt idx="1844">
                  <c:v>4.8936799999999998</c:v>
                </c:pt>
                <c:pt idx="1845">
                  <c:v>4.8948999999999998</c:v>
                </c:pt>
                <c:pt idx="1846">
                  <c:v>4.8961100000000002</c:v>
                </c:pt>
                <c:pt idx="1847">
                  <c:v>4.8973100000000001</c:v>
                </c:pt>
                <c:pt idx="1848">
                  <c:v>4.8984899999999998</c:v>
                </c:pt>
                <c:pt idx="1849">
                  <c:v>4.8996599999999999</c:v>
                </c:pt>
                <c:pt idx="1850">
                  <c:v>4.9008200000000004</c:v>
                </c:pt>
                <c:pt idx="1851">
                  <c:v>4.9019599999999999</c:v>
                </c:pt>
                <c:pt idx="1852">
                  <c:v>4.9030899999999997</c:v>
                </c:pt>
                <c:pt idx="1853">
                  <c:v>4.9042199999999996</c:v>
                </c:pt>
                <c:pt idx="1854">
                  <c:v>4.9053199999999997</c:v>
                </c:pt>
                <c:pt idx="1855">
                  <c:v>4.9064199999999998</c:v>
                </c:pt>
                <c:pt idx="1856">
                  <c:v>4.9075100000000003</c:v>
                </c:pt>
                <c:pt idx="1857">
                  <c:v>4.9085799999999997</c:v>
                </c:pt>
                <c:pt idx="1858">
                  <c:v>4.9096399999999996</c:v>
                </c:pt>
                <c:pt idx="1859">
                  <c:v>4.9106899999999998</c:v>
                </c:pt>
                <c:pt idx="1860">
                  <c:v>4.9117300000000004</c:v>
                </c:pt>
                <c:pt idx="1861">
                  <c:v>4.9127599999999996</c:v>
                </c:pt>
                <c:pt idx="1862">
                  <c:v>4.9137700000000004</c:v>
                </c:pt>
                <c:pt idx="1863">
                  <c:v>4.9147800000000004</c:v>
                </c:pt>
                <c:pt idx="1864">
                  <c:v>4.9157700000000002</c:v>
                </c:pt>
                <c:pt idx="1865">
                  <c:v>4.9167399999999999</c:v>
                </c:pt>
                <c:pt idx="1866">
                  <c:v>4.9176900000000003</c:v>
                </c:pt>
                <c:pt idx="1867">
                  <c:v>4.9186399999999999</c:v>
                </c:pt>
                <c:pt idx="1868">
                  <c:v>4.9196099999999996</c:v>
                </c:pt>
                <c:pt idx="1869">
                  <c:v>4.9205899999999998</c:v>
                </c:pt>
                <c:pt idx="1870">
                  <c:v>4.9215799999999996</c:v>
                </c:pt>
                <c:pt idx="1871">
                  <c:v>4.9226099999999997</c:v>
                </c:pt>
                <c:pt idx="1872">
                  <c:v>4.9236599999999999</c:v>
                </c:pt>
                <c:pt idx="1873">
                  <c:v>4.9247300000000003</c:v>
                </c:pt>
                <c:pt idx="1874">
                  <c:v>4.92584</c:v>
                </c:pt>
                <c:pt idx="1875">
                  <c:v>4.9269699999999998</c:v>
                </c:pt>
                <c:pt idx="1876">
                  <c:v>4.9281199999999998</c:v>
                </c:pt>
                <c:pt idx="1877">
                  <c:v>4.9292999999999996</c:v>
                </c:pt>
                <c:pt idx="1878">
                  <c:v>4.9305000000000003</c:v>
                </c:pt>
                <c:pt idx="1879">
                  <c:v>4.9317099999999998</c:v>
                </c:pt>
                <c:pt idx="1880">
                  <c:v>4.9329499999999999</c:v>
                </c:pt>
                <c:pt idx="1881">
                  <c:v>4.9341900000000001</c:v>
                </c:pt>
                <c:pt idx="1882">
                  <c:v>4.9354500000000003</c:v>
                </c:pt>
                <c:pt idx="1883">
                  <c:v>4.9367200000000002</c:v>
                </c:pt>
                <c:pt idx="1884">
                  <c:v>4.9379900000000001</c:v>
                </c:pt>
                <c:pt idx="1885">
                  <c:v>4.9392699999999996</c:v>
                </c:pt>
                <c:pt idx="1886">
                  <c:v>4.94055</c:v>
                </c:pt>
                <c:pt idx="1887">
                  <c:v>4.9418300000000004</c:v>
                </c:pt>
                <c:pt idx="1888">
                  <c:v>4.9431000000000003</c:v>
                </c:pt>
                <c:pt idx="1889">
                  <c:v>4.9443700000000002</c:v>
                </c:pt>
                <c:pt idx="1890">
                  <c:v>4.94564</c:v>
                </c:pt>
                <c:pt idx="1891">
                  <c:v>4.9468899999999998</c:v>
                </c:pt>
                <c:pt idx="1892">
                  <c:v>4.9481400000000004</c:v>
                </c:pt>
                <c:pt idx="1893">
                  <c:v>4.94937</c:v>
                </c:pt>
                <c:pt idx="1894">
                  <c:v>4.95059</c:v>
                </c:pt>
                <c:pt idx="1895">
                  <c:v>4.9518000000000004</c:v>
                </c:pt>
                <c:pt idx="1896">
                  <c:v>4.9530000000000003</c:v>
                </c:pt>
                <c:pt idx="1897">
                  <c:v>4.9541700000000004</c:v>
                </c:pt>
                <c:pt idx="1898">
                  <c:v>4.9553399999999996</c:v>
                </c:pt>
                <c:pt idx="1899">
                  <c:v>4.95648</c:v>
                </c:pt>
                <c:pt idx="1900">
                  <c:v>4.9576000000000002</c:v>
                </c:pt>
                <c:pt idx="1901">
                  <c:v>4.95871</c:v>
                </c:pt>
                <c:pt idx="1902">
                  <c:v>4.9598000000000004</c:v>
                </c:pt>
                <c:pt idx="1903">
                  <c:v>4.9608600000000003</c:v>
                </c:pt>
                <c:pt idx="1904">
                  <c:v>4.9619099999999996</c:v>
                </c:pt>
                <c:pt idx="1905">
                  <c:v>4.9629399999999997</c:v>
                </c:pt>
                <c:pt idx="1906">
                  <c:v>4.9639499999999996</c:v>
                </c:pt>
                <c:pt idx="1907">
                  <c:v>4.9649299999999998</c:v>
                </c:pt>
                <c:pt idx="1908">
                  <c:v>4.9659000000000004</c:v>
                </c:pt>
                <c:pt idx="1909">
                  <c:v>4.9668400000000004</c:v>
                </c:pt>
                <c:pt idx="1910">
                  <c:v>4.9677600000000002</c:v>
                </c:pt>
                <c:pt idx="1911">
                  <c:v>4.9686700000000004</c:v>
                </c:pt>
                <c:pt idx="1912">
                  <c:v>4.9695499999999999</c:v>
                </c:pt>
                <c:pt idx="1913">
                  <c:v>4.9704100000000002</c:v>
                </c:pt>
                <c:pt idx="1914">
                  <c:v>4.9712500000000004</c:v>
                </c:pt>
                <c:pt idx="1915">
                  <c:v>4.9720700000000004</c:v>
                </c:pt>
                <c:pt idx="1916">
                  <c:v>4.9728700000000003</c:v>
                </c:pt>
                <c:pt idx="1917">
                  <c:v>4.9736500000000001</c:v>
                </c:pt>
                <c:pt idx="1918">
                  <c:v>4.9744099999999998</c:v>
                </c:pt>
                <c:pt idx="1919">
                  <c:v>4.9751599999999998</c:v>
                </c:pt>
                <c:pt idx="1920">
                  <c:v>4.9758800000000001</c:v>
                </c:pt>
                <c:pt idx="1921">
                  <c:v>4.9765800000000002</c:v>
                </c:pt>
                <c:pt idx="1922">
                  <c:v>4.9772699999999999</c:v>
                </c:pt>
                <c:pt idx="1923">
                  <c:v>4.9779400000000003</c:v>
                </c:pt>
                <c:pt idx="1924">
                  <c:v>4.9785899999999996</c:v>
                </c:pt>
                <c:pt idx="1925">
                  <c:v>4.9792199999999998</c:v>
                </c:pt>
                <c:pt idx="1926">
                  <c:v>4.9798400000000003</c:v>
                </c:pt>
                <c:pt idx="1927">
                  <c:v>4.9804300000000001</c:v>
                </c:pt>
                <c:pt idx="1928">
                  <c:v>4.98102</c:v>
                </c:pt>
                <c:pt idx="1929">
                  <c:v>4.9815800000000001</c:v>
                </c:pt>
                <c:pt idx="1930">
                  <c:v>4.9821299999999997</c:v>
                </c:pt>
                <c:pt idx="1931">
                  <c:v>4.9826699999999997</c:v>
                </c:pt>
                <c:pt idx="1932">
                  <c:v>4.9831899999999996</c:v>
                </c:pt>
                <c:pt idx="1933">
                  <c:v>4.9836900000000002</c:v>
                </c:pt>
                <c:pt idx="1934">
                  <c:v>4.9841899999999999</c:v>
                </c:pt>
                <c:pt idx="1935">
                  <c:v>4.9846599999999999</c:v>
                </c:pt>
                <c:pt idx="1936">
                  <c:v>4.9851299999999998</c:v>
                </c:pt>
                <c:pt idx="1937">
                  <c:v>4.9855799999999997</c:v>
                </c:pt>
                <c:pt idx="1938">
                  <c:v>4.9860100000000003</c:v>
                </c:pt>
                <c:pt idx="1939">
                  <c:v>4.98644</c:v>
                </c:pt>
                <c:pt idx="1940">
                  <c:v>4.9868499999999996</c:v>
                </c:pt>
                <c:pt idx="1941">
                  <c:v>4.9872500000000004</c:v>
                </c:pt>
                <c:pt idx="1942">
                  <c:v>4.9876399999999999</c:v>
                </c:pt>
                <c:pt idx="1943">
                  <c:v>4.9880199999999997</c:v>
                </c:pt>
                <c:pt idx="1944">
                  <c:v>4.9883800000000003</c:v>
                </c:pt>
                <c:pt idx="1945">
                  <c:v>4.98874</c:v>
                </c:pt>
                <c:pt idx="1946">
                  <c:v>4.9890800000000004</c:v>
                </c:pt>
                <c:pt idx="1947">
                  <c:v>4.98942</c:v>
                </c:pt>
                <c:pt idx="1948">
                  <c:v>4.9897400000000003</c:v>
                </c:pt>
                <c:pt idx="1949">
                  <c:v>4.9900500000000001</c:v>
                </c:pt>
                <c:pt idx="1950">
                  <c:v>4.9903599999999999</c:v>
                </c:pt>
                <c:pt idx="1951">
                  <c:v>4.9906600000000001</c:v>
                </c:pt>
                <c:pt idx="1952">
                  <c:v>4.9909400000000002</c:v>
                </c:pt>
                <c:pt idx="1953">
                  <c:v>4.9912200000000002</c:v>
                </c:pt>
                <c:pt idx="1954">
                  <c:v>4.9914899999999998</c:v>
                </c:pt>
                <c:pt idx="1955">
                  <c:v>4.9917499999999997</c:v>
                </c:pt>
                <c:pt idx="1956">
                  <c:v>4.9920099999999996</c:v>
                </c:pt>
                <c:pt idx="1957">
                  <c:v>4.9922599999999999</c:v>
                </c:pt>
                <c:pt idx="1958">
                  <c:v>4.9924900000000001</c:v>
                </c:pt>
                <c:pt idx="1959">
                  <c:v>4.9927299999999999</c:v>
                </c:pt>
                <c:pt idx="1960">
                  <c:v>4.9929500000000004</c:v>
                </c:pt>
                <c:pt idx="1961">
                  <c:v>4.9931700000000001</c:v>
                </c:pt>
                <c:pt idx="1962">
                  <c:v>4.9933800000000002</c:v>
                </c:pt>
                <c:pt idx="1963">
                  <c:v>4.9935900000000002</c:v>
                </c:pt>
                <c:pt idx="1964">
                  <c:v>4.9937800000000001</c:v>
                </c:pt>
                <c:pt idx="1965">
                  <c:v>4.9939799999999996</c:v>
                </c:pt>
                <c:pt idx="1966">
                  <c:v>4.9941599999999999</c:v>
                </c:pt>
                <c:pt idx="1967">
                  <c:v>4.9943400000000002</c:v>
                </c:pt>
                <c:pt idx="1968">
                  <c:v>4.9945199999999996</c:v>
                </c:pt>
                <c:pt idx="1969">
                  <c:v>4.9946900000000003</c:v>
                </c:pt>
                <c:pt idx="1970">
                  <c:v>4.9948499999999996</c:v>
                </c:pt>
                <c:pt idx="1971">
                  <c:v>4.9950099999999997</c:v>
                </c:pt>
                <c:pt idx="1972">
                  <c:v>4.9951699999999999</c:v>
                </c:pt>
                <c:pt idx="1973">
                  <c:v>4.9953200000000004</c:v>
                </c:pt>
                <c:pt idx="1974">
                  <c:v>4.9954599999999996</c:v>
                </c:pt>
                <c:pt idx="1975">
                  <c:v>4.9955999999999996</c:v>
                </c:pt>
                <c:pt idx="1976">
                  <c:v>4.9957399999999996</c:v>
                </c:pt>
                <c:pt idx="1977">
                  <c:v>4.99587</c:v>
                </c:pt>
                <c:pt idx="1978">
                  <c:v>4.9960000000000004</c:v>
                </c:pt>
                <c:pt idx="1979">
                  <c:v>4.99613</c:v>
                </c:pt>
                <c:pt idx="1980">
                  <c:v>4.9962499999999999</c:v>
                </c:pt>
                <c:pt idx="1981">
                  <c:v>4.9963600000000001</c:v>
                </c:pt>
                <c:pt idx="1982">
                  <c:v>4.99648</c:v>
                </c:pt>
                <c:pt idx="1983">
                  <c:v>4.9965900000000003</c:v>
                </c:pt>
                <c:pt idx="1984">
                  <c:v>4.9966900000000001</c:v>
                </c:pt>
                <c:pt idx="1985">
                  <c:v>4.9968000000000004</c:v>
                </c:pt>
                <c:pt idx="1986">
                  <c:v>4.9969000000000001</c:v>
                </c:pt>
                <c:pt idx="1987">
                  <c:v>4.9969900000000003</c:v>
                </c:pt>
                <c:pt idx="1988">
                  <c:v>4.99709</c:v>
                </c:pt>
                <c:pt idx="1989">
                  <c:v>4.9971800000000002</c:v>
                </c:pt>
                <c:pt idx="1990">
                  <c:v>4.9972599999999998</c:v>
                </c:pt>
                <c:pt idx="1991">
                  <c:v>4.99735</c:v>
                </c:pt>
                <c:pt idx="1992">
                  <c:v>4.9974299999999996</c:v>
                </c:pt>
                <c:pt idx="1993">
                  <c:v>4.9975100000000001</c:v>
                </c:pt>
                <c:pt idx="1994">
                  <c:v>4.9975899999999998</c:v>
                </c:pt>
                <c:pt idx="1995">
                  <c:v>4.9976700000000003</c:v>
                </c:pt>
                <c:pt idx="1996">
                  <c:v>4.9977400000000003</c:v>
                </c:pt>
                <c:pt idx="1997">
                  <c:v>4.9978100000000003</c:v>
                </c:pt>
                <c:pt idx="1998">
                  <c:v>4.9978800000000003</c:v>
                </c:pt>
                <c:pt idx="1999">
                  <c:v>4.9979399999999998</c:v>
                </c:pt>
                <c:pt idx="2000">
                  <c:v>4.9980099999999998</c:v>
                </c:pt>
                <c:pt idx="2001">
                  <c:v>4.9980700000000002</c:v>
                </c:pt>
                <c:pt idx="2002">
                  <c:v>4.9981299999999997</c:v>
                </c:pt>
                <c:pt idx="2003">
                  <c:v>4.9981900000000001</c:v>
                </c:pt>
                <c:pt idx="2004">
                  <c:v>4.99824</c:v>
                </c:pt>
                <c:pt idx="2005">
                  <c:v>4.9983000000000004</c:v>
                </c:pt>
                <c:pt idx="2006">
                  <c:v>4.9983500000000003</c:v>
                </c:pt>
                <c:pt idx="2007">
                  <c:v>4.9984000000000002</c:v>
                </c:pt>
                <c:pt idx="2008">
                  <c:v>4.9984500000000001</c:v>
                </c:pt>
                <c:pt idx="2009">
                  <c:v>4.9984999999999999</c:v>
                </c:pt>
                <c:pt idx="2010">
                  <c:v>4.9985499999999998</c:v>
                </c:pt>
                <c:pt idx="2011" formatCode="0.00E+00">
                  <c:v>4.9985900000000001</c:v>
                </c:pt>
                <c:pt idx="2012" formatCode="0.00E+00">
                  <c:v>4.99864</c:v>
                </c:pt>
                <c:pt idx="2013" formatCode="0.00E+00">
                  <c:v>4.9986800000000002</c:v>
                </c:pt>
                <c:pt idx="2014" formatCode="0.00E+00">
                  <c:v>4.9987199999999996</c:v>
                </c:pt>
                <c:pt idx="2015" formatCode="0.00E+00">
                  <c:v>4.9987599999999999</c:v>
                </c:pt>
                <c:pt idx="2016" formatCode="0.00E+00">
                  <c:v>4.9988000000000001</c:v>
                </c:pt>
                <c:pt idx="2017" formatCode="0.00E+00">
                  <c:v>4.9988400000000004</c:v>
                </c:pt>
                <c:pt idx="2018" formatCode="0.00E+00">
                  <c:v>4.9988700000000001</c:v>
                </c:pt>
                <c:pt idx="2019" formatCode="0.00E+00">
                  <c:v>4.9989100000000004</c:v>
                </c:pt>
                <c:pt idx="2020" formatCode="0.00E+00">
                  <c:v>4.9989400000000002</c:v>
                </c:pt>
                <c:pt idx="2021" formatCode="0.00E+00">
                  <c:v>4.9989800000000004</c:v>
                </c:pt>
                <c:pt idx="2022" formatCode="0.00E+00">
                  <c:v>4.9990100000000002</c:v>
                </c:pt>
                <c:pt idx="2023" formatCode="0.00E+00">
                  <c:v>4.9990399999999999</c:v>
                </c:pt>
                <c:pt idx="2024" formatCode="0.00E+00">
                  <c:v>4.9990699999999997</c:v>
                </c:pt>
                <c:pt idx="2025" formatCode="0.00E+00">
                  <c:v>4.9991000000000003</c:v>
                </c:pt>
                <c:pt idx="2026" formatCode="0.00E+00">
                  <c:v>4.9991300000000001</c:v>
                </c:pt>
                <c:pt idx="2027" formatCode="0.00E+00">
                  <c:v>4.9991500000000002</c:v>
                </c:pt>
                <c:pt idx="2028" formatCode="0.00E+00">
                  <c:v>4.99918</c:v>
                </c:pt>
                <c:pt idx="2029" formatCode="0.00E+00">
                  <c:v>4.9992099999999997</c:v>
                </c:pt>
                <c:pt idx="2030" formatCode="0.00E+00">
                  <c:v>4.9992299999999998</c:v>
                </c:pt>
                <c:pt idx="2031" formatCode="0.00E+00">
                  <c:v>4.99925</c:v>
                </c:pt>
                <c:pt idx="2032" formatCode="0.00E+00">
                  <c:v>4.9992799999999997</c:v>
                </c:pt>
                <c:pt idx="2033" formatCode="0.00E+00">
                  <c:v>4.9992999999999999</c:v>
                </c:pt>
                <c:pt idx="2034" formatCode="0.00E+00">
                  <c:v>4.99932</c:v>
                </c:pt>
                <c:pt idx="2035" formatCode="0.00E+00">
                  <c:v>4.9993400000000001</c:v>
                </c:pt>
                <c:pt idx="2036" formatCode="0.00E+00">
                  <c:v>4.9993600000000002</c:v>
                </c:pt>
                <c:pt idx="2037" formatCode="0.00E+00">
                  <c:v>4.9993800000000004</c:v>
                </c:pt>
                <c:pt idx="2038" formatCode="0.00E+00">
                  <c:v>4.9993999999999996</c:v>
                </c:pt>
                <c:pt idx="2039" formatCode="0.00E+00">
                  <c:v>4.9994199999999998</c:v>
                </c:pt>
                <c:pt idx="2040" formatCode="0.00E+00">
                  <c:v>4.9994399999999999</c:v>
                </c:pt>
                <c:pt idx="2041" formatCode="0.00E+00">
                  <c:v>4.99946</c:v>
                </c:pt>
                <c:pt idx="2042" formatCode="0.00E+00">
                  <c:v>4.9994699999999996</c:v>
                </c:pt>
                <c:pt idx="2043" formatCode="0.00E+00">
                  <c:v>4.9994899999999998</c:v>
                </c:pt>
                <c:pt idx="2044" formatCode="0.00E+00">
                  <c:v>4.9995099999999999</c:v>
                </c:pt>
                <c:pt idx="2045" formatCode="0.00E+00">
                  <c:v>4.9995200000000004</c:v>
                </c:pt>
                <c:pt idx="2046" formatCode="0.00E+00">
                  <c:v>4.9995399999999997</c:v>
                </c:pt>
                <c:pt idx="2047" formatCode="0.00E+00">
                  <c:v>4.9995500000000002</c:v>
                </c:pt>
                <c:pt idx="2048" formatCode="0.00E+00">
                  <c:v>4.9995700000000003</c:v>
                </c:pt>
                <c:pt idx="2049" formatCode="0.00E+00">
                  <c:v>4.9995799999999999</c:v>
                </c:pt>
                <c:pt idx="2050" formatCode="0.00E+00">
                  <c:v>4.9995900000000004</c:v>
                </c:pt>
                <c:pt idx="2051" formatCode="0.00E+00">
                  <c:v>4.9996</c:v>
                </c:pt>
                <c:pt idx="2052" formatCode="0.00E+00">
                  <c:v>4.9996200000000002</c:v>
                </c:pt>
                <c:pt idx="2053" formatCode="0.00E+00">
                  <c:v>4.9996299999999998</c:v>
                </c:pt>
                <c:pt idx="2054" formatCode="0.00E+00">
                  <c:v>4.9996400000000003</c:v>
                </c:pt>
                <c:pt idx="2055" formatCode="0.00E+00">
                  <c:v>4.9996499999999999</c:v>
                </c:pt>
                <c:pt idx="2056" formatCode="0.00E+00">
                  <c:v>4.9996600000000004</c:v>
                </c:pt>
                <c:pt idx="2057" formatCode="0.00E+00">
                  <c:v>4.9996700000000001</c:v>
                </c:pt>
                <c:pt idx="2058" formatCode="0.00E+00">
                  <c:v>4.9996799999999997</c:v>
                </c:pt>
                <c:pt idx="2059" formatCode="0.00E+00">
                  <c:v>4.9996900000000002</c:v>
                </c:pt>
                <c:pt idx="2060" formatCode="0.00E+00">
                  <c:v>4.9996999999999998</c:v>
                </c:pt>
                <c:pt idx="2061" formatCode="0.00E+00">
                  <c:v>4.9997100000000003</c:v>
                </c:pt>
                <c:pt idx="2062" formatCode="0.00E+00">
                  <c:v>4.9997199999999999</c:v>
                </c:pt>
                <c:pt idx="2063" formatCode="0.00E+00">
                  <c:v>4.9997299999999996</c:v>
                </c:pt>
                <c:pt idx="2064" formatCode="0.00E+00">
                  <c:v>4.9997400000000001</c:v>
                </c:pt>
                <c:pt idx="2065" formatCode="0.00E+00">
                  <c:v>4.9997499999999997</c:v>
                </c:pt>
                <c:pt idx="2066" formatCode="0.00E+00">
                  <c:v>4.9997499999999997</c:v>
                </c:pt>
                <c:pt idx="2067" formatCode="0.00E+00">
                  <c:v>4.9997600000000002</c:v>
                </c:pt>
                <c:pt idx="2068" formatCode="0.00E+00">
                  <c:v>4.9997699999999998</c:v>
                </c:pt>
                <c:pt idx="2069" formatCode="0.00E+00">
                  <c:v>4.9997800000000003</c:v>
                </c:pt>
                <c:pt idx="2070" formatCode="0.00E+00">
                  <c:v>4.9997800000000003</c:v>
                </c:pt>
                <c:pt idx="2071" formatCode="0.00E+00">
                  <c:v>4.99979</c:v>
                </c:pt>
                <c:pt idx="2072" formatCode="0.00E+00">
                  <c:v>4.9997999999999996</c:v>
                </c:pt>
                <c:pt idx="2073" formatCode="0.00E+00">
                  <c:v>4.9997999999999996</c:v>
                </c:pt>
                <c:pt idx="2074" formatCode="0.00E+00">
                  <c:v>4.9998100000000001</c:v>
                </c:pt>
                <c:pt idx="2075" formatCode="0.00E+00">
                  <c:v>4.9998199999999997</c:v>
                </c:pt>
                <c:pt idx="2076" formatCode="0.00E+00">
                  <c:v>4.9998199999999997</c:v>
                </c:pt>
                <c:pt idx="2077" formatCode="0.00E+00">
                  <c:v>4.9998300000000002</c:v>
                </c:pt>
                <c:pt idx="2078" formatCode="0.00E+00">
                  <c:v>4.9998300000000002</c:v>
                </c:pt>
                <c:pt idx="2079" formatCode="0.00E+00">
                  <c:v>4.9998399999999998</c:v>
                </c:pt>
                <c:pt idx="2080" formatCode="0.00E+00">
                  <c:v>4.9998399999999998</c:v>
                </c:pt>
                <c:pt idx="2081" formatCode="0.00E+00">
                  <c:v>4.9998500000000003</c:v>
                </c:pt>
                <c:pt idx="2082" formatCode="0.00E+00">
                  <c:v>4.9998500000000003</c:v>
                </c:pt>
                <c:pt idx="2083" formatCode="0.00E+00">
                  <c:v>4.99986</c:v>
                </c:pt>
                <c:pt idx="2084" formatCode="0.00E+00">
                  <c:v>4.99986</c:v>
                </c:pt>
                <c:pt idx="2085" formatCode="0.00E+00">
                  <c:v>4.9998699999999996</c:v>
                </c:pt>
                <c:pt idx="2086" formatCode="0.00E+00">
                  <c:v>4.9998699999999996</c:v>
                </c:pt>
                <c:pt idx="2087" formatCode="0.00E+00">
                  <c:v>4.9998699999999996</c:v>
                </c:pt>
                <c:pt idx="2088" formatCode="0.00E+00">
                  <c:v>4.9998800000000001</c:v>
                </c:pt>
                <c:pt idx="2089" formatCode="0.00E+00">
                  <c:v>4.9998800000000001</c:v>
                </c:pt>
                <c:pt idx="2090" formatCode="0.00E+00">
                  <c:v>4.9998899999999997</c:v>
                </c:pt>
                <c:pt idx="2091" formatCode="0.00E+00">
                  <c:v>4.9998899999999997</c:v>
                </c:pt>
                <c:pt idx="2092" formatCode="0.00E+00">
                  <c:v>4.9998899999999997</c:v>
                </c:pt>
                <c:pt idx="2093" formatCode="0.00E+00">
                  <c:v>4.9999000000000002</c:v>
                </c:pt>
                <c:pt idx="2094" formatCode="0.00E+00">
                  <c:v>4.9999000000000002</c:v>
                </c:pt>
                <c:pt idx="2095" formatCode="0.00E+00">
                  <c:v>4.9999000000000002</c:v>
                </c:pt>
                <c:pt idx="2096" formatCode="0.00E+00">
                  <c:v>4.9999099999999999</c:v>
                </c:pt>
                <c:pt idx="2097" formatCode="0.00E+00">
                  <c:v>4.9999099999999999</c:v>
                </c:pt>
                <c:pt idx="2098" formatCode="0.00E+00">
                  <c:v>4.9999099999999999</c:v>
                </c:pt>
                <c:pt idx="2099" formatCode="0.00E+00">
                  <c:v>4.9999099999999999</c:v>
                </c:pt>
                <c:pt idx="2100" formatCode="0.00E+00">
                  <c:v>4.9999200000000004</c:v>
                </c:pt>
                <c:pt idx="2101" formatCode="0.00E+00">
                  <c:v>4.9999200000000004</c:v>
                </c:pt>
                <c:pt idx="2102" formatCode="0.00E+00">
                  <c:v>4.9999200000000004</c:v>
                </c:pt>
                <c:pt idx="2103" formatCode="0.00E+00">
                  <c:v>4.9999200000000004</c:v>
                </c:pt>
                <c:pt idx="2104" formatCode="0.00E+00">
                  <c:v>4.99993</c:v>
                </c:pt>
                <c:pt idx="2105" formatCode="0.00E+00">
                  <c:v>4.99993</c:v>
                </c:pt>
                <c:pt idx="2106" formatCode="0.00E+00">
                  <c:v>4.99993</c:v>
                </c:pt>
                <c:pt idx="2107" formatCode="0.00E+00">
                  <c:v>4.99993</c:v>
                </c:pt>
                <c:pt idx="2108" formatCode="0.00E+00">
                  <c:v>4.9999399999999996</c:v>
                </c:pt>
                <c:pt idx="2109" formatCode="0.00E+00">
                  <c:v>4.9999399999999996</c:v>
                </c:pt>
                <c:pt idx="2110" formatCode="0.00E+00">
                  <c:v>4.9999399999999996</c:v>
                </c:pt>
                <c:pt idx="2111" formatCode="0.00E+00">
                  <c:v>4.9999399999999996</c:v>
                </c:pt>
                <c:pt idx="2112" formatCode="0.00E+00">
                  <c:v>4.9999399999999996</c:v>
                </c:pt>
                <c:pt idx="2113" formatCode="0.00E+00">
                  <c:v>4.9999399999999996</c:v>
                </c:pt>
                <c:pt idx="2114" formatCode="0.00E+00">
                  <c:v>4.9999500000000001</c:v>
                </c:pt>
                <c:pt idx="2115" formatCode="0.00E+00">
                  <c:v>4.9999500000000001</c:v>
                </c:pt>
                <c:pt idx="2116" formatCode="0.00E+00">
                  <c:v>4.9999500000000001</c:v>
                </c:pt>
                <c:pt idx="2117" formatCode="0.00E+00">
                  <c:v>4.9999500000000001</c:v>
                </c:pt>
                <c:pt idx="2118" formatCode="0.00E+00">
                  <c:v>4.9999500000000001</c:v>
                </c:pt>
                <c:pt idx="2119" formatCode="0.00E+00">
                  <c:v>4.9999500000000001</c:v>
                </c:pt>
                <c:pt idx="2120" formatCode="0.00E+00">
                  <c:v>4.9999599999999997</c:v>
                </c:pt>
                <c:pt idx="2121" formatCode="0.00E+00">
                  <c:v>4.9999599999999997</c:v>
                </c:pt>
                <c:pt idx="2122" formatCode="0.00E+00">
                  <c:v>4.9999599999999997</c:v>
                </c:pt>
                <c:pt idx="2123" formatCode="0.00E+00">
                  <c:v>4.9999599999999997</c:v>
                </c:pt>
                <c:pt idx="2124" formatCode="0.00E+00">
                  <c:v>4.9999599999999997</c:v>
                </c:pt>
                <c:pt idx="2125" formatCode="0.00E+00">
                  <c:v>4.9999599999999997</c:v>
                </c:pt>
                <c:pt idx="2126" formatCode="0.00E+00">
                  <c:v>4.9999599999999997</c:v>
                </c:pt>
                <c:pt idx="2127" formatCode="0.00E+00">
                  <c:v>4.9999599999999997</c:v>
                </c:pt>
                <c:pt idx="2128" formatCode="0.00E+00">
                  <c:v>4.9999700000000002</c:v>
                </c:pt>
                <c:pt idx="2129" formatCode="0.00E+00">
                  <c:v>4.9999700000000002</c:v>
                </c:pt>
                <c:pt idx="2130" formatCode="0.00E+00">
                  <c:v>4.9999700000000002</c:v>
                </c:pt>
                <c:pt idx="2131" formatCode="0.00E+00">
                  <c:v>4.9999700000000002</c:v>
                </c:pt>
                <c:pt idx="2132" formatCode="0.00E+00">
                  <c:v>4.9999700000000002</c:v>
                </c:pt>
                <c:pt idx="2133" formatCode="0.00E+00">
                  <c:v>4.9999700000000002</c:v>
                </c:pt>
                <c:pt idx="2134" formatCode="0.00E+00">
                  <c:v>4.9999700000000002</c:v>
                </c:pt>
                <c:pt idx="2135" formatCode="0.00E+00">
                  <c:v>4.9999700000000002</c:v>
                </c:pt>
                <c:pt idx="2136" formatCode="0.00E+00">
                  <c:v>4.9999700000000002</c:v>
                </c:pt>
                <c:pt idx="2137" formatCode="0.00E+00">
                  <c:v>4.9999700000000002</c:v>
                </c:pt>
                <c:pt idx="2138" formatCode="0.00E+00">
                  <c:v>4.9999799999999999</c:v>
                </c:pt>
                <c:pt idx="2139" formatCode="0.00E+00">
                  <c:v>4.9999799999999999</c:v>
                </c:pt>
                <c:pt idx="2140" formatCode="0.00E+00">
                  <c:v>4.9999799999999999</c:v>
                </c:pt>
                <c:pt idx="2141" formatCode="0.00E+00">
                  <c:v>4.9999799999999999</c:v>
                </c:pt>
                <c:pt idx="2142" formatCode="0.00E+00">
                  <c:v>4.9999799999999999</c:v>
                </c:pt>
                <c:pt idx="2143" formatCode="0.00E+00">
                  <c:v>4.9999799999999999</c:v>
                </c:pt>
                <c:pt idx="2144" formatCode="0.00E+00">
                  <c:v>4.9999799999999999</c:v>
                </c:pt>
                <c:pt idx="2145" formatCode="0.00E+00">
                  <c:v>4.9999799999999999</c:v>
                </c:pt>
                <c:pt idx="2146" formatCode="0.00E+00">
                  <c:v>4.9999799999999999</c:v>
                </c:pt>
                <c:pt idx="2147" formatCode="0.00E+00">
                  <c:v>4.9999799999999999</c:v>
                </c:pt>
                <c:pt idx="2148" formatCode="0.00E+00">
                  <c:v>4.9999799999999999</c:v>
                </c:pt>
                <c:pt idx="2149" formatCode="0.00E+00">
                  <c:v>4.9999799999999999</c:v>
                </c:pt>
                <c:pt idx="2150" formatCode="0.00E+00">
                  <c:v>4.9999799999999999</c:v>
                </c:pt>
                <c:pt idx="2151" formatCode="0.00E+00">
                  <c:v>4.9999799999999999</c:v>
                </c:pt>
                <c:pt idx="2152" formatCode="0.00E+00">
                  <c:v>4.9999799999999999</c:v>
                </c:pt>
                <c:pt idx="2153" formatCode="0.00E+00">
                  <c:v>4.9999799999999999</c:v>
                </c:pt>
                <c:pt idx="2154" formatCode="0.00E+00">
                  <c:v>4.9999900000000004</c:v>
                </c:pt>
                <c:pt idx="2155" formatCode="0.00E+00">
                  <c:v>4.9999900000000004</c:v>
                </c:pt>
                <c:pt idx="2156" formatCode="0.00E+00">
                  <c:v>4.9999900000000004</c:v>
                </c:pt>
                <c:pt idx="2157" formatCode="0.00E+00">
                  <c:v>4.9999900000000004</c:v>
                </c:pt>
                <c:pt idx="2158" formatCode="0.00E+00">
                  <c:v>4.9999900000000004</c:v>
                </c:pt>
                <c:pt idx="2159" formatCode="0.00E+00">
                  <c:v>4.9999900000000004</c:v>
                </c:pt>
                <c:pt idx="2160" formatCode="0.00E+00">
                  <c:v>4.9999900000000004</c:v>
                </c:pt>
                <c:pt idx="2161" formatCode="0.00E+00">
                  <c:v>4.9999900000000004</c:v>
                </c:pt>
                <c:pt idx="2162" formatCode="0.00E+00">
                  <c:v>4.9999900000000004</c:v>
                </c:pt>
                <c:pt idx="2163" formatCode="0.00E+00">
                  <c:v>4.9999900000000004</c:v>
                </c:pt>
                <c:pt idx="2164" formatCode="0.00E+00">
                  <c:v>4.9999900000000004</c:v>
                </c:pt>
                <c:pt idx="2165" formatCode="0.00E+00">
                  <c:v>4.9999900000000004</c:v>
                </c:pt>
                <c:pt idx="2166" formatCode="0.00E+00">
                  <c:v>4.9999900000000004</c:v>
                </c:pt>
                <c:pt idx="2167" formatCode="0.00E+00">
                  <c:v>4.9999900000000004</c:v>
                </c:pt>
                <c:pt idx="2168" formatCode="0.00E+00">
                  <c:v>4.9999900000000004</c:v>
                </c:pt>
                <c:pt idx="2169" formatCode="0.00E+00">
                  <c:v>4.9999900000000004</c:v>
                </c:pt>
                <c:pt idx="2170" formatCode="0.00E+00">
                  <c:v>4.9999900000000004</c:v>
                </c:pt>
                <c:pt idx="2171" formatCode="0.00E+00">
                  <c:v>4.9999900000000004</c:v>
                </c:pt>
                <c:pt idx="2172" formatCode="0.00E+00">
                  <c:v>4.9999900000000004</c:v>
                </c:pt>
                <c:pt idx="2173" formatCode="0.00E+00">
                  <c:v>4.9999900000000004</c:v>
                </c:pt>
                <c:pt idx="2174" formatCode="0.00E+00">
                  <c:v>4.9999900000000004</c:v>
                </c:pt>
                <c:pt idx="2175" formatCode="0.00E+00">
                  <c:v>4.9999900000000004</c:v>
                </c:pt>
                <c:pt idx="2176" formatCode="0.00E+00">
                  <c:v>4.9999900000000004</c:v>
                </c:pt>
                <c:pt idx="2177" formatCode="0.00E+00">
                  <c:v>4.9999900000000004</c:v>
                </c:pt>
                <c:pt idx="2178" formatCode="0.00E+00">
                  <c:v>4.9999900000000004</c:v>
                </c:pt>
                <c:pt idx="2179" formatCode="0.00E+00">
                  <c:v>4.9999900000000004</c:v>
                </c:pt>
                <c:pt idx="2180" formatCode="0.00E+00">
                  <c:v>4.9999900000000004</c:v>
                </c:pt>
                <c:pt idx="2181" formatCode="0.00E+00">
                  <c:v>4.9999900000000004</c:v>
                </c:pt>
                <c:pt idx="2182" formatCode="0.00E+00">
                  <c:v>4.9999900000000004</c:v>
                </c:pt>
                <c:pt idx="2183" formatCode="0.00E+00">
                  <c:v>4.9999900000000004</c:v>
                </c:pt>
                <c:pt idx="2184" formatCode="0.00E+00">
                  <c:v>4.9999900000000004</c:v>
                </c:pt>
                <c:pt idx="2185" formatCode="0.00E+00">
                  <c:v>4.9999900000000004</c:v>
                </c:pt>
                <c:pt idx="2186" formatCode="0.00E+00">
                  <c:v>4.9999900000000004</c:v>
                </c:pt>
                <c:pt idx="2187" formatCode="0.00E+00">
                  <c:v>4.9999900000000004</c:v>
                </c:pt>
                <c:pt idx="2188" formatCode="0.00E+00">
                  <c:v>4.9999900000000004</c:v>
                </c:pt>
                <c:pt idx="2189" formatCode="0.00E+00">
                  <c:v>5</c:v>
                </c:pt>
                <c:pt idx="2190" formatCode="0.00E+00">
                  <c:v>5</c:v>
                </c:pt>
                <c:pt idx="2191" formatCode="0.00E+00">
                  <c:v>5</c:v>
                </c:pt>
                <c:pt idx="2192" formatCode="0.00E+00">
                  <c:v>5</c:v>
                </c:pt>
                <c:pt idx="2193" formatCode="0.00E+00">
                  <c:v>5</c:v>
                </c:pt>
                <c:pt idx="2194" formatCode="0.00E+00">
                  <c:v>5</c:v>
                </c:pt>
                <c:pt idx="2195" formatCode="0.00E+00">
                  <c:v>5</c:v>
                </c:pt>
                <c:pt idx="2196" formatCode="0.00E+00">
                  <c:v>5</c:v>
                </c:pt>
                <c:pt idx="2197" formatCode="0.00E+00">
                  <c:v>5</c:v>
                </c:pt>
                <c:pt idx="2198" formatCode="0.00E+00">
                  <c:v>5</c:v>
                </c:pt>
                <c:pt idx="2199" formatCode="0.00E+00">
                  <c:v>5</c:v>
                </c:pt>
                <c:pt idx="2200" formatCode="0.00E+00">
                  <c:v>5</c:v>
                </c:pt>
                <c:pt idx="2201" formatCode="0.00E+00">
                  <c:v>5</c:v>
                </c:pt>
                <c:pt idx="2202" formatCode="0.00E+00">
                  <c:v>5</c:v>
                </c:pt>
                <c:pt idx="2203" formatCode="0.00E+00">
                  <c:v>5</c:v>
                </c:pt>
                <c:pt idx="2204" formatCode="0.00E+00">
                  <c:v>5</c:v>
                </c:pt>
                <c:pt idx="2205" formatCode="0.00E+00">
                  <c:v>5</c:v>
                </c:pt>
                <c:pt idx="2206" formatCode="0.00E+00">
                  <c:v>5</c:v>
                </c:pt>
                <c:pt idx="2207" formatCode="0.00E+00">
                  <c:v>5</c:v>
                </c:pt>
                <c:pt idx="2208" formatCode="0.00E+00">
                  <c:v>5</c:v>
                </c:pt>
                <c:pt idx="2209" formatCode="0.00E+00">
                  <c:v>5</c:v>
                </c:pt>
                <c:pt idx="2210" formatCode="0.00E+00">
                  <c:v>5</c:v>
                </c:pt>
                <c:pt idx="2211" formatCode="0.00E+00">
                  <c:v>5</c:v>
                </c:pt>
                <c:pt idx="2212" formatCode="0.00E+00">
                  <c:v>5</c:v>
                </c:pt>
                <c:pt idx="2213" formatCode="0.00E+00">
                  <c:v>5</c:v>
                </c:pt>
                <c:pt idx="2214" formatCode="0.00E+00">
                  <c:v>5</c:v>
                </c:pt>
                <c:pt idx="2215" formatCode="0.00E+00">
                  <c:v>5</c:v>
                </c:pt>
                <c:pt idx="2216" formatCode="0.00E+00">
                  <c:v>5</c:v>
                </c:pt>
                <c:pt idx="2217" formatCode="0.00E+00">
                  <c:v>5</c:v>
                </c:pt>
                <c:pt idx="2218" formatCode="0.00E+00">
                  <c:v>5</c:v>
                </c:pt>
                <c:pt idx="2219" formatCode="0.00E+00">
                  <c:v>5</c:v>
                </c:pt>
                <c:pt idx="2220" formatCode="0.00E+00">
                  <c:v>5</c:v>
                </c:pt>
                <c:pt idx="2221" formatCode="0.00E+00">
                  <c:v>5</c:v>
                </c:pt>
                <c:pt idx="2222" formatCode="0.00E+00">
                  <c:v>5</c:v>
                </c:pt>
                <c:pt idx="2223" formatCode="0.00E+00">
                  <c:v>5</c:v>
                </c:pt>
                <c:pt idx="2224" formatCode="0.00E+00">
                  <c:v>5</c:v>
                </c:pt>
                <c:pt idx="2225" formatCode="0.00E+00">
                  <c:v>5</c:v>
                </c:pt>
                <c:pt idx="2226" formatCode="0.00E+00">
                  <c:v>5</c:v>
                </c:pt>
                <c:pt idx="2227" formatCode="0.00E+00">
                  <c:v>5</c:v>
                </c:pt>
                <c:pt idx="2228" formatCode="0.00E+00">
                  <c:v>5</c:v>
                </c:pt>
                <c:pt idx="2229" formatCode="0.00E+00">
                  <c:v>5</c:v>
                </c:pt>
                <c:pt idx="2230" formatCode="0.00E+00">
                  <c:v>5</c:v>
                </c:pt>
                <c:pt idx="2231" formatCode="0.00E+00">
                  <c:v>5</c:v>
                </c:pt>
                <c:pt idx="2232" formatCode="0.00E+00">
                  <c:v>5</c:v>
                </c:pt>
                <c:pt idx="2233" formatCode="0.00E+00">
                  <c:v>5</c:v>
                </c:pt>
                <c:pt idx="2234" formatCode="0.00E+00">
                  <c:v>5</c:v>
                </c:pt>
                <c:pt idx="2235" formatCode="0.00E+00">
                  <c:v>5</c:v>
                </c:pt>
                <c:pt idx="2236" formatCode="0.00E+00">
                  <c:v>5</c:v>
                </c:pt>
                <c:pt idx="2237" formatCode="0.00E+00">
                  <c:v>5</c:v>
                </c:pt>
                <c:pt idx="2238" formatCode="0.00E+00">
                  <c:v>5</c:v>
                </c:pt>
                <c:pt idx="2239" formatCode="0.00E+00">
                  <c:v>5</c:v>
                </c:pt>
                <c:pt idx="2240" formatCode="0.00E+00">
                  <c:v>5</c:v>
                </c:pt>
                <c:pt idx="2241" formatCode="0.00E+00">
                  <c:v>5</c:v>
                </c:pt>
                <c:pt idx="2242" formatCode="0.00E+00">
                  <c:v>5</c:v>
                </c:pt>
                <c:pt idx="2243" formatCode="0.00E+00">
                  <c:v>5</c:v>
                </c:pt>
                <c:pt idx="2244" formatCode="0.00E+00">
                  <c:v>5</c:v>
                </c:pt>
                <c:pt idx="2245" formatCode="0.00E+00">
                  <c:v>5</c:v>
                </c:pt>
                <c:pt idx="2246" formatCode="0.00E+00">
                  <c:v>5</c:v>
                </c:pt>
                <c:pt idx="2247" formatCode="0.00E+00">
                  <c:v>5</c:v>
                </c:pt>
                <c:pt idx="2248" formatCode="0.00E+00">
                  <c:v>5</c:v>
                </c:pt>
                <c:pt idx="2249" formatCode="0.00E+00">
                  <c:v>5</c:v>
                </c:pt>
                <c:pt idx="2250" formatCode="0.00E+00">
                  <c:v>5</c:v>
                </c:pt>
                <c:pt idx="2251" formatCode="0.00E+00">
                  <c:v>5</c:v>
                </c:pt>
                <c:pt idx="2252" formatCode="0.00E+00">
                  <c:v>5</c:v>
                </c:pt>
                <c:pt idx="2253" formatCode="0.00E+00">
                  <c:v>5</c:v>
                </c:pt>
                <c:pt idx="2254" formatCode="0.00E+00">
                  <c:v>5</c:v>
                </c:pt>
                <c:pt idx="2255" formatCode="0.00E+00">
                  <c:v>5</c:v>
                </c:pt>
                <c:pt idx="2256" formatCode="0.00E+00">
                  <c:v>5</c:v>
                </c:pt>
                <c:pt idx="2257" formatCode="0.00E+00">
                  <c:v>5</c:v>
                </c:pt>
                <c:pt idx="2258" formatCode="0.00E+00">
                  <c:v>5</c:v>
                </c:pt>
                <c:pt idx="2259" formatCode="0.00E+00">
                  <c:v>5</c:v>
                </c:pt>
                <c:pt idx="2260" formatCode="0.00E+00">
                  <c:v>5</c:v>
                </c:pt>
                <c:pt idx="2261" formatCode="0.00E+00">
                  <c:v>5</c:v>
                </c:pt>
                <c:pt idx="2262" formatCode="0.00E+00">
                  <c:v>5</c:v>
                </c:pt>
                <c:pt idx="2263" formatCode="0.00E+00">
                  <c:v>5</c:v>
                </c:pt>
                <c:pt idx="2264" formatCode="0.00E+00">
                  <c:v>5</c:v>
                </c:pt>
                <c:pt idx="2265" formatCode="0.00E+00">
                  <c:v>5</c:v>
                </c:pt>
                <c:pt idx="2266" formatCode="0.00E+00">
                  <c:v>5</c:v>
                </c:pt>
                <c:pt idx="2267" formatCode="0.00E+00">
                  <c:v>5</c:v>
                </c:pt>
                <c:pt idx="2268" formatCode="0.00E+00">
                  <c:v>5</c:v>
                </c:pt>
                <c:pt idx="2269" formatCode="0.00E+00">
                  <c:v>5</c:v>
                </c:pt>
                <c:pt idx="2270" formatCode="0.00E+00">
                  <c:v>5</c:v>
                </c:pt>
                <c:pt idx="2271" formatCode="0.00E+00">
                  <c:v>5</c:v>
                </c:pt>
                <c:pt idx="2272" formatCode="0.00E+00">
                  <c:v>5</c:v>
                </c:pt>
                <c:pt idx="2273" formatCode="0.00E+00">
                  <c:v>5</c:v>
                </c:pt>
                <c:pt idx="2274" formatCode="0.00E+00">
                  <c:v>5</c:v>
                </c:pt>
                <c:pt idx="2275" formatCode="0.00E+00">
                  <c:v>5</c:v>
                </c:pt>
                <c:pt idx="2276" formatCode="0.00E+00">
                  <c:v>5</c:v>
                </c:pt>
                <c:pt idx="2277" formatCode="0.00E+00">
                  <c:v>5</c:v>
                </c:pt>
                <c:pt idx="2278" formatCode="0.00E+00">
                  <c:v>5</c:v>
                </c:pt>
                <c:pt idx="2279" formatCode="0.00E+00">
                  <c:v>5</c:v>
                </c:pt>
                <c:pt idx="2280" formatCode="0.00E+00">
                  <c:v>5</c:v>
                </c:pt>
                <c:pt idx="2281" formatCode="0.00E+00">
                  <c:v>5</c:v>
                </c:pt>
                <c:pt idx="2282" formatCode="0.00E+00">
                  <c:v>5</c:v>
                </c:pt>
                <c:pt idx="2283" formatCode="0.00E+00">
                  <c:v>5</c:v>
                </c:pt>
                <c:pt idx="2284" formatCode="0.00E+00">
                  <c:v>5</c:v>
                </c:pt>
                <c:pt idx="2285" formatCode="0.00E+00">
                  <c:v>5</c:v>
                </c:pt>
                <c:pt idx="2286" formatCode="0.00E+00">
                  <c:v>5</c:v>
                </c:pt>
                <c:pt idx="2287" formatCode="0.00E+00">
                  <c:v>5</c:v>
                </c:pt>
                <c:pt idx="2288" formatCode="0.00E+00">
                  <c:v>5</c:v>
                </c:pt>
                <c:pt idx="2289" formatCode="0.00E+00">
                  <c:v>5</c:v>
                </c:pt>
                <c:pt idx="2290" formatCode="0.00E+00">
                  <c:v>5</c:v>
                </c:pt>
                <c:pt idx="2291" formatCode="0.00E+00">
                  <c:v>5</c:v>
                </c:pt>
                <c:pt idx="2292" formatCode="0.00E+00">
                  <c:v>5</c:v>
                </c:pt>
                <c:pt idx="2293" formatCode="0.00E+00">
                  <c:v>5</c:v>
                </c:pt>
                <c:pt idx="2294" formatCode="0.00E+00">
                  <c:v>5</c:v>
                </c:pt>
                <c:pt idx="2295" formatCode="0.00E+00">
                  <c:v>5</c:v>
                </c:pt>
                <c:pt idx="2296" formatCode="0.00E+00">
                  <c:v>5</c:v>
                </c:pt>
                <c:pt idx="2297" formatCode="0.00E+00">
                  <c:v>5</c:v>
                </c:pt>
                <c:pt idx="2298" formatCode="0.00E+00">
                  <c:v>5</c:v>
                </c:pt>
                <c:pt idx="2299" formatCode="0.00E+00">
                  <c:v>5</c:v>
                </c:pt>
                <c:pt idx="2300" formatCode="0.00E+00">
                  <c:v>5</c:v>
                </c:pt>
                <c:pt idx="2301" formatCode="0.00E+00">
                  <c:v>5</c:v>
                </c:pt>
                <c:pt idx="2302" formatCode="0.00E+00">
                  <c:v>5</c:v>
                </c:pt>
                <c:pt idx="2303" formatCode="0.00E+00">
                  <c:v>5</c:v>
                </c:pt>
                <c:pt idx="2304" formatCode="0.00E+00">
                  <c:v>5</c:v>
                </c:pt>
                <c:pt idx="2305" formatCode="0.00E+00">
                  <c:v>5</c:v>
                </c:pt>
                <c:pt idx="2306" formatCode="0.00E+00">
                  <c:v>5</c:v>
                </c:pt>
                <c:pt idx="2307" formatCode="0.00E+00">
                  <c:v>5</c:v>
                </c:pt>
                <c:pt idx="2308" formatCode="0.00E+00">
                  <c:v>5</c:v>
                </c:pt>
                <c:pt idx="2309" formatCode="0.00E+00">
                  <c:v>5</c:v>
                </c:pt>
                <c:pt idx="2310" formatCode="0.00E+00">
                  <c:v>5</c:v>
                </c:pt>
                <c:pt idx="2311" formatCode="0.00E+00">
                  <c:v>5</c:v>
                </c:pt>
                <c:pt idx="2312" formatCode="0.00E+00">
                  <c:v>5</c:v>
                </c:pt>
                <c:pt idx="2313" formatCode="0.00E+00">
                  <c:v>5</c:v>
                </c:pt>
                <c:pt idx="2314" formatCode="0.00E+00">
                  <c:v>5</c:v>
                </c:pt>
                <c:pt idx="2315" formatCode="0.00E+00">
                  <c:v>5</c:v>
                </c:pt>
                <c:pt idx="2316" formatCode="0.00E+00">
                  <c:v>5</c:v>
                </c:pt>
                <c:pt idx="2317" formatCode="0.00E+00">
                  <c:v>5</c:v>
                </c:pt>
                <c:pt idx="2318" formatCode="0.00E+00">
                  <c:v>5</c:v>
                </c:pt>
                <c:pt idx="2319" formatCode="0.00E+00">
                  <c:v>5</c:v>
                </c:pt>
                <c:pt idx="2320" formatCode="0.00E+00">
                  <c:v>5</c:v>
                </c:pt>
                <c:pt idx="2321" formatCode="0.00E+00">
                  <c:v>5</c:v>
                </c:pt>
                <c:pt idx="2322" formatCode="0.00E+00">
                  <c:v>5</c:v>
                </c:pt>
                <c:pt idx="2323" formatCode="0.00E+00">
                  <c:v>5</c:v>
                </c:pt>
                <c:pt idx="2324" formatCode="0.00E+00">
                  <c:v>5</c:v>
                </c:pt>
                <c:pt idx="2325" formatCode="0.00E+00">
                  <c:v>5</c:v>
                </c:pt>
                <c:pt idx="2326" formatCode="0.00E+00">
                  <c:v>5</c:v>
                </c:pt>
                <c:pt idx="2327" formatCode="0.00E+00">
                  <c:v>5</c:v>
                </c:pt>
                <c:pt idx="2328" formatCode="0.00E+00">
                  <c:v>5</c:v>
                </c:pt>
                <c:pt idx="2329" formatCode="0.00E+00">
                  <c:v>5</c:v>
                </c:pt>
                <c:pt idx="2330" formatCode="0.00E+00">
                  <c:v>5</c:v>
                </c:pt>
                <c:pt idx="2331" formatCode="0.00E+00">
                  <c:v>5</c:v>
                </c:pt>
                <c:pt idx="2332" formatCode="0.00E+00">
                  <c:v>5</c:v>
                </c:pt>
                <c:pt idx="2333" formatCode="0.00E+00">
                  <c:v>5</c:v>
                </c:pt>
                <c:pt idx="2334" formatCode="0.00E+00">
                  <c:v>5</c:v>
                </c:pt>
                <c:pt idx="2335" formatCode="0.00E+00">
                  <c:v>5</c:v>
                </c:pt>
                <c:pt idx="2336" formatCode="0.00E+00">
                  <c:v>5</c:v>
                </c:pt>
                <c:pt idx="2337" formatCode="0.00E+00">
                  <c:v>5</c:v>
                </c:pt>
                <c:pt idx="2338" formatCode="0.00E+00">
                  <c:v>5</c:v>
                </c:pt>
                <c:pt idx="2339" formatCode="0.00E+00">
                  <c:v>5</c:v>
                </c:pt>
                <c:pt idx="2340" formatCode="0.00E+00">
                  <c:v>5</c:v>
                </c:pt>
                <c:pt idx="2341" formatCode="0.00E+00">
                  <c:v>5</c:v>
                </c:pt>
                <c:pt idx="2342" formatCode="0.00E+00">
                  <c:v>5</c:v>
                </c:pt>
                <c:pt idx="2343" formatCode="0.00E+00">
                  <c:v>5</c:v>
                </c:pt>
                <c:pt idx="2344" formatCode="0.00E+00">
                  <c:v>5</c:v>
                </c:pt>
                <c:pt idx="2345" formatCode="0.00E+00">
                  <c:v>5</c:v>
                </c:pt>
                <c:pt idx="2346" formatCode="0.00E+00">
                  <c:v>5</c:v>
                </c:pt>
                <c:pt idx="2347" formatCode="0.00E+00">
                  <c:v>5</c:v>
                </c:pt>
                <c:pt idx="2348" formatCode="0.00E+00">
                  <c:v>5</c:v>
                </c:pt>
                <c:pt idx="2349" formatCode="0.00E+00">
                  <c:v>5</c:v>
                </c:pt>
                <c:pt idx="2350" formatCode="0.00E+00">
                  <c:v>5</c:v>
                </c:pt>
                <c:pt idx="2351" formatCode="0.00E+00">
                  <c:v>5</c:v>
                </c:pt>
                <c:pt idx="2352" formatCode="0.00E+00">
                  <c:v>5</c:v>
                </c:pt>
                <c:pt idx="2353" formatCode="0.00E+00">
                  <c:v>5</c:v>
                </c:pt>
                <c:pt idx="2354" formatCode="0.00E+00">
                  <c:v>5</c:v>
                </c:pt>
                <c:pt idx="2355" formatCode="0.00E+00">
                  <c:v>5</c:v>
                </c:pt>
                <c:pt idx="2356" formatCode="0.00E+00">
                  <c:v>5</c:v>
                </c:pt>
                <c:pt idx="2357" formatCode="0.00E+00">
                  <c:v>5</c:v>
                </c:pt>
                <c:pt idx="2358" formatCode="0.00E+00">
                  <c:v>5</c:v>
                </c:pt>
                <c:pt idx="2359" formatCode="0.00E+00">
                  <c:v>5</c:v>
                </c:pt>
                <c:pt idx="2360" formatCode="0.00E+00">
                  <c:v>5</c:v>
                </c:pt>
                <c:pt idx="2361" formatCode="0.00E+00">
                  <c:v>5</c:v>
                </c:pt>
                <c:pt idx="2362" formatCode="0.00E+00">
                  <c:v>5</c:v>
                </c:pt>
                <c:pt idx="2363" formatCode="0.00E+00">
                  <c:v>5</c:v>
                </c:pt>
                <c:pt idx="2364" formatCode="0.00E+00">
                  <c:v>5</c:v>
                </c:pt>
                <c:pt idx="2365" formatCode="0.00E+00">
                  <c:v>5</c:v>
                </c:pt>
                <c:pt idx="2366" formatCode="0.00E+00">
                  <c:v>5</c:v>
                </c:pt>
                <c:pt idx="2367" formatCode="0.00E+00">
                  <c:v>5</c:v>
                </c:pt>
                <c:pt idx="2368" formatCode="0.00E+00">
                  <c:v>5</c:v>
                </c:pt>
                <c:pt idx="2369" formatCode="0.00E+00">
                  <c:v>5</c:v>
                </c:pt>
                <c:pt idx="2370" formatCode="0.00E+00">
                  <c:v>5</c:v>
                </c:pt>
                <c:pt idx="2371" formatCode="0.00E+00">
                  <c:v>5</c:v>
                </c:pt>
                <c:pt idx="2372" formatCode="0.00E+00">
                  <c:v>5</c:v>
                </c:pt>
                <c:pt idx="2373" formatCode="0.00E+00">
                  <c:v>5</c:v>
                </c:pt>
                <c:pt idx="2374" formatCode="0.00E+00">
                  <c:v>5</c:v>
                </c:pt>
                <c:pt idx="2375" formatCode="0.00E+00">
                  <c:v>5</c:v>
                </c:pt>
                <c:pt idx="2376" formatCode="0.00E+00">
                  <c:v>5</c:v>
                </c:pt>
                <c:pt idx="2377" formatCode="0.00E+00">
                  <c:v>5</c:v>
                </c:pt>
                <c:pt idx="2378" formatCode="0.00E+00">
                  <c:v>5</c:v>
                </c:pt>
                <c:pt idx="2379" formatCode="0.00E+00">
                  <c:v>5</c:v>
                </c:pt>
                <c:pt idx="2380" formatCode="0.00E+00">
                  <c:v>5</c:v>
                </c:pt>
                <c:pt idx="2381" formatCode="0.00E+00">
                  <c:v>5</c:v>
                </c:pt>
                <c:pt idx="2382" formatCode="0.00E+00">
                  <c:v>5</c:v>
                </c:pt>
                <c:pt idx="2383" formatCode="0.00E+00">
                  <c:v>5</c:v>
                </c:pt>
                <c:pt idx="2384" formatCode="0.00E+00">
                  <c:v>5</c:v>
                </c:pt>
                <c:pt idx="2385" formatCode="0.00E+00">
                  <c:v>5</c:v>
                </c:pt>
                <c:pt idx="2386" formatCode="0.00E+00">
                  <c:v>5</c:v>
                </c:pt>
                <c:pt idx="2387" formatCode="0.00E+00">
                  <c:v>5</c:v>
                </c:pt>
                <c:pt idx="2388" formatCode="0.00E+00">
                  <c:v>5</c:v>
                </c:pt>
                <c:pt idx="2389" formatCode="0.00E+00">
                  <c:v>5</c:v>
                </c:pt>
                <c:pt idx="2390" formatCode="0.00E+00">
                  <c:v>5</c:v>
                </c:pt>
                <c:pt idx="2391" formatCode="0.00E+00">
                  <c:v>5</c:v>
                </c:pt>
                <c:pt idx="2392">
                  <c:v>5</c:v>
                </c:pt>
                <c:pt idx="2393">
                  <c:v>5</c:v>
                </c:pt>
                <c:pt idx="2394">
                  <c:v>5</c:v>
                </c:pt>
                <c:pt idx="2395">
                  <c:v>5</c:v>
                </c:pt>
                <c:pt idx="2396">
                  <c:v>5</c:v>
                </c:pt>
                <c:pt idx="2397">
                  <c:v>5</c:v>
                </c:pt>
                <c:pt idx="2398">
                  <c:v>5</c:v>
                </c:pt>
                <c:pt idx="2399">
                  <c:v>5</c:v>
                </c:pt>
                <c:pt idx="2400">
                  <c:v>5</c:v>
                </c:pt>
              </c:numCache>
            </c:numRef>
          </c:yVal>
          <c:smooth val="1"/>
          <c:extLst>
            <c:ext xmlns:c16="http://schemas.microsoft.com/office/drawing/2014/chart" uri="{C3380CC4-5D6E-409C-BE32-E72D297353CC}">
              <c16:uniqueId val="{00000000-9314-44D2-8159-3F63C9679AFF}"/>
            </c:ext>
          </c:extLst>
        </c:ser>
        <c:ser>
          <c:idx val="1"/>
          <c:order val="1"/>
          <c:tx>
            <c:strRef>
              <c:f>Sheet5!$L$7</c:f>
              <c:strCache>
                <c:ptCount val="1"/>
                <c:pt idx="0">
                  <c:v>(b) Effect of Viewing Mitigation = 0.1</c:v>
                </c:pt>
              </c:strCache>
            </c:strRef>
          </c:tx>
          <c:spPr>
            <a:ln w="38100" cap="rnd">
              <a:solidFill>
                <a:schemeClr val="accent2"/>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Sheet5!$L$8:$L$2408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1.0259799999999999</c:v>
                </c:pt>
                <c:pt idx="163">
                  <c:v>1.06793</c:v>
                </c:pt>
                <c:pt idx="164">
                  <c:v>1.11921</c:v>
                </c:pt>
                <c:pt idx="165">
                  <c:v>1.1755</c:v>
                </c:pt>
                <c:pt idx="166">
                  <c:v>1.2340100000000001</c:v>
                </c:pt>
                <c:pt idx="167">
                  <c:v>1.29295</c:v>
                </c:pt>
                <c:pt idx="168">
                  <c:v>1.3512</c:v>
                </c:pt>
                <c:pt idx="169">
                  <c:v>1.4080699999999999</c:v>
                </c:pt>
                <c:pt idx="170">
                  <c:v>1.46316</c:v>
                </c:pt>
                <c:pt idx="171">
                  <c:v>1.5162199999999999</c:v>
                </c:pt>
                <c:pt idx="172">
                  <c:v>1.56714</c:v>
                </c:pt>
                <c:pt idx="173">
                  <c:v>1.6158699999999999</c:v>
                </c:pt>
                <c:pt idx="174">
                  <c:v>1.6624099999999999</c:v>
                </c:pt>
                <c:pt idx="175">
                  <c:v>1.7068000000000001</c:v>
                </c:pt>
                <c:pt idx="176">
                  <c:v>1.74908</c:v>
                </c:pt>
                <c:pt idx="177">
                  <c:v>1.7892999999999999</c:v>
                </c:pt>
                <c:pt idx="178">
                  <c:v>1.8275300000000001</c:v>
                </c:pt>
                <c:pt idx="179">
                  <c:v>1.8638300000000001</c:v>
                </c:pt>
                <c:pt idx="180">
                  <c:v>1.8982699999999999</c:v>
                </c:pt>
                <c:pt idx="181">
                  <c:v>1.93092</c:v>
                </c:pt>
                <c:pt idx="182">
                  <c:v>1.96184</c:v>
                </c:pt>
                <c:pt idx="183">
                  <c:v>1.99109</c:v>
                </c:pt>
                <c:pt idx="184">
                  <c:v>2.0187300000000001</c:v>
                </c:pt>
                <c:pt idx="185">
                  <c:v>2.0448300000000001</c:v>
                </c:pt>
                <c:pt idx="186">
                  <c:v>2.0694499999999998</c:v>
                </c:pt>
                <c:pt idx="187">
                  <c:v>2.0926399999999998</c:v>
                </c:pt>
                <c:pt idx="188">
                  <c:v>2.1144500000000002</c:v>
                </c:pt>
                <c:pt idx="189">
                  <c:v>2.1349499999999999</c:v>
                </c:pt>
                <c:pt idx="190">
                  <c:v>2.1541700000000001</c:v>
                </c:pt>
                <c:pt idx="191">
                  <c:v>2.17218</c:v>
                </c:pt>
                <c:pt idx="192">
                  <c:v>2.1890200000000002</c:v>
                </c:pt>
                <c:pt idx="193">
                  <c:v>2.2047400000000001</c:v>
                </c:pt>
                <c:pt idx="194">
                  <c:v>2.2193900000000002</c:v>
                </c:pt>
                <c:pt idx="195">
                  <c:v>2.2330100000000002</c:v>
                </c:pt>
                <c:pt idx="196">
                  <c:v>2.2456499999999999</c:v>
                </c:pt>
                <c:pt idx="197">
                  <c:v>2.2573400000000001</c:v>
                </c:pt>
                <c:pt idx="198">
                  <c:v>2.2681300000000002</c:v>
                </c:pt>
                <c:pt idx="199">
                  <c:v>2.27806</c:v>
                </c:pt>
                <c:pt idx="200">
                  <c:v>2.2871600000000001</c:v>
                </c:pt>
                <c:pt idx="201">
                  <c:v>2.29549</c:v>
                </c:pt>
                <c:pt idx="202">
                  <c:v>2.3030599999999999</c:v>
                </c:pt>
                <c:pt idx="203">
                  <c:v>2.30993</c:v>
                </c:pt>
                <c:pt idx="204">
                  <c:v>2.3161100000000001</c:v>
                </c:pt>
                <c:pt idx="205">
                  <c:v>2.32165</c:v>
                </c:pt>
                <c:pt idx="206">
                  <c:v>2.3265799999999999</c:v>
                </c:pt>
                <c:pt idx="207">
                  <c:v>2.3309299999999999</c:v>
                </c:pt>
                <c:pt idx="208">
                  <c:v>2.33473</c:v>
                </c:pt>
                <c:pt idx="209">
                  <c:v>2.3380000000000001</c:v>
                </c:pt>
                <c:pt idx="210">
                  <c:v>2.3407800000000001</c:v>
                </c:pt>
                <c:pt idx="211">
                  <c:v>2.3431000000000002</c:v>
                </c:pt>
                <c:pt idx="212">
                  <c:v>2.34497</c:v>
                </c:pt>
                <c:pt idx="213">
                  <c:v>2.3464299999999998</c:v>
                </c:pt>
                <c:pt idx="214">
                  <c:v>2.3474900000000001</c:v>
                </c:pt>
                <c:pt idx="215">
                  <c:v>2.3481900000000002</c:v>
                </c:pt>
                <c:pt idx="216">
                  <c:v>2.3485399999999998</c:v>
                </c:pt>
                <c:pt idx="217">
                  <c:v>2.34857</c:v>
                </c:pt>
                <c:pt idx="218">
                  <c:v>2.34829</c:v>
                </c:pt>
                <c:pt idx="219">
                  <c:v>2.3477299999999999</c:v>
                </c:pt>
                <c:pt idx="220">
                  <c:v>2.3469000000000002</c:v>
                </c:pt>
                <c:pt idx="221">
                  <c:v>2.3458299999999999</c:v>
                </c:pt>
                <c:pt idx="222">
                  <c:v>2.3445200000000002</c:v>
                </c:pt>
                <c:pt idx="223">
                  <c:v>2.343</c:v>
                </c:pt>
                <c:pt idx="224">
                  <c:v>2.3412799999999998</c:v>
                </c:pt>
                <c:pt idx="225">
                  <c:v>2.3393799999999998</c:v>
                </c:pt>
                <c:pt idx="226">
                  <c:v>2.3372999999999999</c:v>
                </c:pt>
                <c:pt idx="227">
                  <c:v>2.33508</c:v>
                </c:pt>
                <c:pt idx="228">
                  <c:v>2.3327</c:v>
                </c:pt>
                <c:pt idx="229">
                  <c:v>2.3302</c:v>
                </c:pt>
                <c:pt idx="230">
                  <c:v>2.3275800000000002</c:v>
                </c:pt>
                <c:pt idx="231">
                  <c:v>2.3248500000000001</c:v>
                </c:pt>
                <c:pt idx="232">
                  <c:v>2.3220200000000002</c:v>
                </c:pt>
                <c:pt idx="233">
                  <c:v>2.3191000000000002</c:v>
                </c:pt>
                <c:pt idx="234">
                  <c:v>2.3161</c:v>
                </c:pt>
                <c:pt idx="235">
                  <c:v>2.3130299999999999</c:v>
                </c:pt>
                <c:pt idx="236">
                  <c:v>2.3098999999999998</c:v>
                </c:pt>
                <c:pt idx="237">
                  <c:v>2.3067099999999998</c:v>
                </c:pt>
                <c:pt idx="238">
                  <c:v>2.3034699999999999</c:v>
                </c:pt>
                <c:pt idx="239">
                  <c:v>2.3001999999999998</c:v>
                </c:pt>
                <c:pt idx="240">
                  <c:v>2.2968899999999999</c:v>
                </c:pt>
                <c:pt idx="241">
                  <c:v>2.2935500000000002</c:v>
                </c:pt>
                <c:pt idx="242">
                  <c:v>2.2901899999999999</c:v>
                </c:pt>
                <c:pt idx="243">
                  <c:v>2.28681</c:v>
                </c:pt>
                <c:pt idx="244">
                  <c:v>2.28342</c:v>
                </c:pt>
                <c:pt idx="245">
                  <c:v>2.2800199999999999</c:v>
                </c:pt>
                <c:pt idx="246">
                  <c:v>2.2766099999999998</c:v>
                </c:pt>
                <c:pt idx="247">
                  <c:v>2.2732100000000002</c:v>
                </c:pt>
                <c:pt idx="248">
                  <c:v>2.2698100000000001</c:v>
                </c:pt>
                <c:pt idx="249">
                  <c:v>2.2664200000000001</c:v>
                </c:pt>
                <c:pt idx="250">
                  <c:v>2.2630300000000001</c:v>
                </c:pt>
                <c:pt idx="251">
                  <c:v>2.2596599999999998</c:v>
                </c:pt>
                <c:pt idx="252">
                  <c:v>2.25631</c:v>
                </c:pt>
                <c:pt idx="253">
                  <c:v>2.2529699999999999</c:v>
                </c:pt>
                <c:pt idx="254">
                  <c:v>2.2496499999999999</c:v>
                </c:pt>
                <c:pt idx="255">
                  <c:v>2.2463600000000001</c:v>
                </c:pt>
                <c:pt idx="256">
                  <c:v>2.24309</c:v>
                </c:pt>
                <c:pt idx="257">
                  <c:v>2.2398400000000001</c:v>
                </c:pt>
                <c:pt idx="258">
                  <c:v>2.2366199999999998</c:v>
                </c:pt>
                <c:pt idx="259">
                  <c:v>2.2334399999999999</c:v>
                </c:pt>
                <c:pt idx="260">
                  <c:v>2.23028</c:v>
                </c:pt>
                <c:pt idx="261">
                  <c:v>2.22715</c:v>
                </c:pt>
                <c:pt idx="262">
                  <c:v>2.2240500000000001</c:v>
                </c:pt>
                <c:pt idx="263">
                  <c:v>2.22099</c:v>
                </c:pt>
                <c:pt idx="264">
                  <c:v>2.2179600000000002</c:v>
                </c:pt>
                <c:pt idx="265">
                  <c:v>2.21496</c:v>
                </c:pt>
                <c:pt idx="266">
                  <c:v>2.2120000000000002</c:v>
                </c:pt>
                <c:pt idx="267">
                  <c:v>2.2090700000000001</c:v>
                </c:pt>
                <c:pt idx="268">
                  <c:v>2.2061799999999998</c:v>
                </c:pt>
                <c:pt idx="269">
                  <c:v>2.2033200000000002</c:v>
                </c:pt>
                <c:pt idx="270">
                  <c:v>2.2004999999999999</c:v>
                </c:pt>
                <c:pt idx="271">
                  <c:v>2.1977199999999999</c:v>
                </c:pt>
                <c:pt idx="272">
                  <c:v>2.1949700000000001</c:v>
                </c:pt>
                <c:pt idx="273">
                  <c:v>2.1922600000000001</c:v>
                </c:pt>
                <c:pt idx="274">
                  <c:v>2.1895899999999999</c:v>
                </c:pt>
                <c:pt idx="275">
                  <c:v>2.1869499999999999</c:v>
                </c:pt>
                <c:pt idx="276">
                  <c:v>2.1843499999999998</c:v>
                </c:pt>
                <c:pt idx="277">
                  <c:v>2.1817799999999998</c:v>
                </c:pt>
                <c:pt idx="278">
                  <c:v>2.1792500000000001</c:v>
                </c:pt>
                <c:pt idx="279">
                  <c:v>2.1767599999999998</c:v>
                </c:pt>
                <c:pt idx="280">
                  <c:v>2.1743000000000001</c:v>
                </c:pt>
                <c:pt idx="281">
                  <c:v>2.1718700000000002</c:v>
                </c:pt>
                <c:pt idx="282">
                  <c:v>2.1694900000000001</c:v>
                </c:pt>
                <c:pt idx="283">
                  <c:v>2.1671299999999998</c:v>
                </c:pt>
                <c:pt idx="284">
                  <c:v>2.1648100000000001</c:v>
                </c:pt>
                <c:pt idx="285">
                  <c:v>2.1625299999999998</c:v>
                </c:pt>
                <c:pt idx="286">
                  <c:v>2.1602800000000002</c:v>
                </c:pt>
                <c:pt idx="287">
                  <c:v>2.1580599999999999</c:v>
                </c:pt>
                <c:pt idx="288">
                  <c:v>2.1558700000000002</c:v>
                </c:pt>
                <c:pt idx="289">
                  <c:v>2.1537199999999999</c:v>
                </c:pt>
                <c:pt idx="290">
                  <c:v>2.1516000000000002</c:v>
                </c:pt>
                <c:pt idx="291">
                  <c:v>2.1495099999999998</c:v>
                </c:pt>
                <c:pt idx="292">
                  <c:v>2.1474600000000001</c:v>
                </c:pt>
                <c:pt idx="293">
                  <c:v>2.1454300000000002</c:v>
                </c:pt>
                <c:pt idx="294">
                  <c:v>2.14344</c:v>
                </c:pt>
                <c:pt idx="295">
                  <c:v>2.14147</c:v>
                </c:pt>
                <c:pt idx="296">
                  <c:v>2.1395400000000002</c:v>
                </c:pt>
                <c:pt idx="297">
                  <c:v>2.1376300000000001</c:v>
                </c:pt>
                <c:pt idx="298">
                  <c:v>2.1357599999999999</c:v>
                </c:pt>
                <c:pt idx="299">
                  <c:v>2.1339100000000002</c:v>
                </c:pt>
                <c:pt idx="300">
                  <c:v>2.1320899999999998</c:v>
                </c:pt>
                <c:pt idx="301">
                  <c:v>2.1303000000000001</c:v>
                </c:pt>
                <c:pt idx="302">
                  <c:v>2.12853</c:v>
                </c:pt>
                <c:pt idx="303">
                  <c:v>2.1267999999999998</c:v>
                </c:pt>
                <c:pt idx="304">
                  <c:v>2.1250900000000001</c:v>
                </c:pt>
                <c:pt idx="305">
                  <c:v>2.1234099999999998</c:v>
                </c:pt>
                <c:pt idx="306">
                  <c:v>2.12175</c:v>
                </c:pt>
                <c:pt idx="307">
                  <c:v>2.12012</c:v>
                </c:pt>
                <c:pt idx="308">
                  <c:v>2.1185100000000001</c:v>
                </c:pt>
                <c:pt idx="309">
                  <c:v>2.11693</c:v>
                </c:pt>
                <c:pt idx="310">
                  <c:v>2.11537</c:v>
                </c:pt>
                <c:pt idx="311">
                  <c:v>2.1138400000000002</c:v>
                </c:pt>
                <c:pt idx="312">
                  <c:v>2.11233</c:v>
                </c:pt>
                <c:pt idx="313">
                  <c:v>2.11084</c:v>
                </c:pt>
                <c:pt idx="314">
                  <c:v>2.1093799999999998</c:v>
                </c:pt>
                <c:pt idx="315">
                  <c:v>2.1079400000000001</c:v>
                </c:pt>
                <c:pt idx="316">
                  <c:v>2.1065200000000002</c:v>
                </c:pt>
                <c:pt idx="317">
                  <c:v>2.1051299999999999</c:v>
                </c:pt>
                <c:pt idx="318">
                  <c:v>2.1037499999999998</c:v>
                </c:pt>
                <c:pt idx="319">
                  <c:v>2.1023999999999998</c:v>
                </c:pt>
                <c:pt idx="320">
                  <c:v>2.10107</c:v>
                </c:pt>
                <c:pt idx="321">
                  <c:v>2.0997599999999998</c:v>
                </c:pt>
                <c:pt idx="322">
                  <c:v>2.0984699999999998</c:v>
                </c:pt>
                <c:pt idx="323">
                  <c:v>2.0972</c:v>
                </c:pt>
                <c:pt idx="324">
                  <c:v>2.0959500000000002</c:v>
                </c:pt>
                <c:pt idx="325">
                  <c:v>2.0947200000000001</c:v>
                </c:pt>
                <c:pt idx="326">
                  <c:v>2.0935100000000002</c:v>
                </c:pt>
                <c:pt idx="327">
                  <c:v>2.09232</c:v>
                </c:pt>
                <c:pt idx="328">
                  <c:v>2.0911499999999998</c:v>
                </c:pt>
                <c:pt idx="329">
                  <c:v>2.09</c:v>
                </c:pt>
                <c:pt idx="330">
                  <c:v>2.0888599999999999</c:v>
                </c:pt>
                <c:pt idx="331">
                  <c:v>2.0877400000000002</c:v>
                </c:pt>
                <c:pt idx="332">
                  <c:v>2.0866500000000001</c:v>
                </c:pt>
                <c:pt idx="333">
                  <c:v>2.0855600000000001</c:v>
                </c:pt>
                <c:pt idx="334">
                  <c:v>2.0844999999999998</c:v>
                </c:pt>
                <c:pt idx="335">
                  <c:v>2.08345</c:v>
                </c:pt>
                <c:pt idx="336">
                  <c:v>2.0824199999999999</c:v>
                </c:pt>
                <c:pt idx="337">
                  <c:v>2.08141</c:v>
                </c:pt>
                <c:pt idx="338">
                  <c:v>2.0804100000000001</c:v>
                </c:pt>
                <c:pt idx="339">
                  <c:v>2.0794299999999999</c:v>
                </c:pt>
                <c:pt idx="340">
                  <c:v>2.0784699999999998</c:v>
                </c:pt>
                <c:pt idx="341">
                  <c:v>2.0775199999999998</c:v>
                </c:pt>
                <c:pt idx="342">
                  <c:v>2.0765899999999999</c:v>
                </c:pt>
                <c:pt idx="343">
                  <c:v>2.0756700000000001</c:v>
                </c:pt>
                <c:pt idx="344">
                  <c:v>2.07477</c:v>
                </c:pt>
                <c:pt idx="345">
                  <c:v>2.0738799999999999</c:v>
                </c:pt>
                <c:pt idx="346">
                  <c:v>2.07301</c:v>
                </c:pt>
                <c:pt idx="347">
                  <c:v>2.0721599999999998</c:v>
                </c:pt>
                <c:pt idx="348">
                  <c:v>2.07131</c:v>
                </c:pt>
                <c:pt idx="349">
                  <c:v>2.0704899999999999</c:v>
                </c:pt>
                <c:pt idx="350">
                  <c:v>2.0696699999999999</c:v>
                </c:pt>
                <c:pt idx="351">
                  <c:v>2.06887</c:v>
                </c:pt>
                <c:pt idx="352">
                  <c:v>2.0680900000000002</c:v>
                </c:pt>
                <c:pt idx="353">
                  <c:v>2.06732</c:v>
                </c:pt>
                <c:pt idx="354">
                  <c:v>2.06656</c:v>
                </c:pt>
                <c:pt idx="355">
                  <c:v>2.0658099999999999</c:v>
                </c:pt>
                <c:pt idx="356">
                  <c:v>2.06508</c:v>
                </c:pt>
                <c:pt idx="357">
                  <c:v>2.0643699999999998</c:v>
                </c:pt>
                <c:pt idx="358">
                  <c:v>2.06366</c:v>
                </c:pt>
                <c:pt idx="359">
                  <c:v>2.06297</c:v>
                </c:pt>
                <c:pt idx="360">
                  <c:v>2.06229</c:v>
                </c:pt>
                <c:pt idx="361">
                  <c:v>2.06162</c:v>
                </c:pt>
                <c:pt idx="362">
                  <c:v>2.0609700000000002</c:v>
                </c:pt>
                <c:pt idx="363">
                  <c:v>2.06033</c:v>
                </c:pt>
                <c:pt idx="364">
                  <c:v>2.0596999999999999</c:v>
                </c:pt>
                <c:pt idx="365">
                  <c:v>2.0590799999999998</c:v>
                </c:pt>
                <c:pt idx="366">
                  <c:v>2.0584799999999999</c:v>
                </c:pt>
                <c:pt idx="367">
                  <c:v>2.0578799999999999</c:v>
                </c:pt>
                <c:pt idx="368">
                  <c:v>2.0573000000000001</c:v>
                </c:pt>
                <c:pt idx="369">
                  <c:v>2.0567299999999999</c:v>
                </c:pt>
                <c:pt idx="370">
                  <c:v>2.0561699999999998</c:v>
                </c:pt>
                <c:pt idx="371">
                  <c:v>2.0556299999999998</c:v>
                </c:pt>
                <c:pt idx="372">
                  <c:v>2.0550899999999999</c:v>
                </c:pt>
                <c:pt idx="373">
                  <c:v>2.05457</c:v>
                </c:pt>
                <c:pt idx="374">
                  <c:v>2.0540500000000002</c:v>
                </c:pt>
                <c:pt idx="375">
                  <c:v>2.05355</c:v>
                </c:pt>
                <c:pt idx="376">
                  <c:v>2.0530599999999999</c:v>
                </c:pt>
                <c:pt idx="377">
                  <c:v>2.0525799999999998</c:v>
                </c:pt>
                <c:pt idx="378">
                  <c:v>2.0521099999999999</c:v>
                </c:pt>
                <c:pt idx="379">
                  <c:v>2.05165</c:v>
                </c:pt>
                <c:pt idx="380">
                  <c:v>2.0512000000000001</c:v>
                </c:pt>
                <c:pt idx="381">
                  <c:v>2.0507599999999999</c:v>
                </c:pt>
                <c:pt idx="382">
                  <c:v>2.0503399999999998</c:v>
                </c:pt>
                <c:pt idx="383">
                  <c:v>2.0499200000000002</c:v>
                </c:pt>
                <c:pt idx="384">
                  <c:v>2.0495100000000002</c:v>
                </c:pt>
                <c:pt idx="385">
                  <c:v>2.0491199999999998</c:v>
                </c:pt>
                <c:pt idx="386">
                  <c:v>2.0487299999999999</c:v>
                </c:pt>
                <c:pt idx="387">
                  <c:v>2.0483500000000001</c:v>
                </c:pt>
                <c:pt idx="388">
                  <c:v>2.0479799999999999</c:v>
                </c:pt>
                <c:pt idx="389">
                  <c:v>2.0476299999999998</c:v>
                </c:pt>
                <c:pt idx="390">
                  <c:v>2.0472800000000002</c:v>
                </c:pt>
                <c:pt idx="391">
                  <c:v>2.0469400000000002</c:v>
                </c:pt>
                <c:pt idx="392">
                  <c:v>2.0466099999999998</c:v>
                </c:pt>
                <c:pt idx="393">
                  <c:v>2.0462899999999999</c:v>
                </c:pt>
                <c:pt idx="394">
                  <c:v>2.0459900000000002</c:v>
                </c:pt>
                <c:pt idx="395">
                  <c:v>2.04569</c:v>
                </c:pt>
                <c:pt idx="396">
                  <c:v>2.0453999999999999</c:v>
                </c:pt>
                <c:pt idx="397">
                  <c:v>2.0451100000000002</c:v>
                </c:pt>
                <c:pt idx="398">
                  <c:v>2.0448400000000002</c:v>
                </c:pt>
                <c:pt idx="399">
                  <c:v>2.0445799999999998</c:v>
                </c:pt>
                <c:pt idx="400">
                  <c:v>2.0443199999999999</c:v>
                </c:pt>
                <c:pt idx="401">
                  <c:v>2.0440800000000001</c:v>
                </c:pt>
                <c:pt idx="402">
                  <c:v>2.0438399999999999</c:v>
                </c:pt>
                <c:pt idx="403">
                  <c:v>2.0436200000000002</c:v>
                </c:pt>
                <c:pt idx="404">
                  <c:v>2.0434000000000001</c:v>
                </c:pt>
                <c:pt idx="405">
                  <c:v>2.0431900000000001</c:v>
                </c:pt>
                <c:pt idx="406">
                  <c:v>2.0429900000000001</c:v>
                </c:pt>
                <c:pt idx="407">
                  <c:v>2.0427900000000001</c:v>
                </c:pt>
                <c:pt idx="408">
                  <c:v>2.0426099999999998</c:v>
                </c:pt>
                <c:pt idx="409">
                  <c:v>2.04244</c:v>
                </c:pt>
                <c:pt idx="410">
                  <c:v>2.0422699999999998</c:v>
                </c:pt>
                <c:pt idx="411">
                  <c:v>2.0421100000000001</c:v>
                </c:pt>
                <c:pt idx="412">
                  <c:v>2.04196</c:v>
                </c:pt>
                <c:pt idx="413">
                  <c:v>2.04182</c:v>
                </c:pt>
                <c:pt idx="414">
                  <c:v>2.04169</c:v>
                </c:pt>
                <c:pt idx="415">
                  <c:v>2.04156</c:v>
                </c:pt>
                <c:pt idx="416">
                  <c:v>2.0414400000000001</c:v>
                </c:pt>
                <c:pt idx="417">
                  <c:v>2.0413399999999999</c:v>
                </c:pt>
                <c:pt idx="418">
                  <c:v>2.0412300000000001</c:v>
                </c:pt>
                <c:pt idx="419">
                  <c:v>2.04114</c:v>
                </c:pt>
                <c:pt idx="420">
                  <c:v>2.0410599999999999</c:v>
                </c:pt>
                <c:pt idx="421">
                  <c:v>2.0409799999999998</c:v>
                </c:pt>
                <c:pt idx="422">
                  <c:v>2.0409099999999998</c:v>
                </c:pt>
                <c:pt idx="423">
                  <c:v>2.0408499999999998</c:v>
                </c:pt>
                <c:pt idx="424">
                  <c:v>2.0407999999999999</c:v>
                </c:pt>
                <c:pt idx="425">
                  <c:v>2.0407500000000001</c:v>
                </c:pt>
                <c:pt idx="426">
                  <c:v>2.0407199999999999</c:v>
                </c:pt>
                <c:pt idx="427">
                  <c:v>2.0406900000000001</c:v>
                </c:pt>
                <c:pt idx="428">
                  <c:v>2.04067</c:v>
                </c:pt>
                <c:pt idx="429">
                  <c:v>2.0406499999999999</c:v>
                </c:pt>
                <c:pt idx="430">
                  <c:v>2.0406399999999998</c:v>
                </c:pt>
                <c:pt idx="431">
                  <c:v>2.0406499999999999</c:v>
                </c:pt>
                <c:pt idx="432">
                  <c:v>2.0406499999999999</c:v>
                </c:pt>
                <c:pt idx="433">
                  <c:v>2.04067</c:v>
                </c:pt>
                <c:pt idx="434">
                  <c:v>2.0406900000000001</c:v>
                </c:pt>
                <c:pt idx="435">
                  <c:v>2.0407299999999999</c:v>
                </c:pt>
                <c:pt idx="436">
                  <c:v>2.0407600000000001</c:v>
                </c:pt>
                <c:pt idx="437">
                  <c:v>2.04081</c:v>
                </c:pt>
                <c:pt idx="438">
                  <c:v>2.0408599999999999</c:v>
                </c:pt>
                <c:pt idx="439">
                  <c:v>2.0409199999999998</c:v>
                </c:pt>
                <c:pt idx="440">
                  <c:v>2.0409899999999999</c:v>
                </c:pt>
                <c:pt idx="441">
                  <c:v>2.0410699999999999</c:v>
                </c:pt>
                <c:pt idx="442">
                  <c:v>2.04115</c:v>
                </c:pt>
                <c:pt idx="443">
                  <c:v>2.0412400000000002</c:v>
                </c:pt>
                <c:pt idx="444">
                  <c:v>2.0413399999999999</c:v>
                </c:pt>
                <c:pt idx="445">
                  <c:v>2.0414400000000001</c:v>
                </c:pt>
                <c:pt idx="446">
                  <c:v>2.04155</c:v>
                </c:pt>
                <c:pt idx="447">
                  <c:v>2.0416699999999999</c:v>
                </c:pt>
                <c:pt idx="448">
                  <c:v>2.0417999999999998</c:v>
                </c:pt>
                <c:pt idx="449">
                  <c:v>2.0419299999999998</c:v>
                </c:pt>
                <c:pt idx="450">
                  <c:v>2.0420699999999998</c:v>
                </c:pt>
                <c:pt idx="451">
                  <c:v>2.0422099999999999</c:v>
                </c:pt>
                <c:pt idx="452">
                  <c:v>2.04237</c:v>
                </c:pt>
                <c:pt idx="453">
                  <c:v>2.0425300000000002</c:v>
                </c:pt>
                <c:pt idx="454">
                  <c:v>2.0427</c:v>
                </c:pt>
                <c:pt idx="455">
                  <c:v>2.0428700000000002</c:v>
                </c:pt>
                <c:pt idx="456">
                  <c:v>2.04305</c:v>
                </c:pt>
                <c:pt idx="457">
                  <c:v>2.0432399999999999</c:v>
                </c:pt>
                <c:pt idx="458">
                  <c:v>2.0434299999999999</c:v>
                </c:pt>
                <c:pt idx="459">
                  <c:v>2.0436399999999999</c:v>
                </c:pt>
                <c:pt idx="460">
                  <c:v>2.0438499999999999</c:v>
                </c:pt>
                <c:pt idx="461">
                  <c:v>2.04406</c:v>
                </c:pt>
                <c:pt idx="462">
                  <c:v>2.0442800000000001</c:v>
                </c:pt>
                <c:pt idx="463">
                  <c:v>2.0445099999999998</c:v>
                </c:pt>
                <c:pt idx="464">
                  <c:v>2.0447500000000001</c:v>
                </c:pt>
                <c:pt idx="465">
                  <c:v>2.0449899999999999</c:v>
                </c:pt>
                <c:pt idx="466">
                  <c:v>2.0452400000000002</c:v>
                </c:pt>
                <c:pt idx="467">
                  <c:v>2.0455000000000001</c:v>
                </c:pt>
                <c:pt idx="468">
                  <c:v>2.04576</c:v>
                </c:pt>
                <c:pt idx="469">
                  <c:v>2.04603</c:v>
                </c:pt>
                <c:pt idx="470">
                  <c:v>2.0463100000000001</c:v>
                </c:pt>
                <c:pt idx="471">
                  <c:v>2.0465900000000001</c:v>
                </c:pt>
                <c:pt idx="472">
                  <c:v>2.0468799999999998</c:v>
                </c:pt>
                <c:pt idx="473">
                  <c:v>2.0471699999999999</c:v>
                </c:pt>
                <c:pt idx="474">
                  <c:v>2.0474800000000002</c:v>
                </c:pt>
                <c:pt idx="475">
                  <c:v>2.04779</c:v>
                </c:pt>
                <c:pt idx="476">
                  <c:v>2.0480999999999998</c:v>
                </c:pt>
                <c:pt idx="477">
                  <c:v>2.0484300000000002</c:v>
                </c:pt>
                <c:pt idx="478">
                  <c:v>2.0487600000000001</c:v>
                </c:pt>
                <c:pt idx="479">
                  <c:v>2.0490900000000001</c:v>
                </c:pt>
                <c:pt idx="480">
                  <c:v>2.0494300000000001</c:v>
                </c:pt>
                <c:pt idx="481">
                  <c:v>2.0497800000000002</c:v>
                </c:pt>
                <c:pt idx="482">
                  <c:v>2.0501399999999999</c:v>
                </c:pt>
                <c:pt idx="483">
                  <c:v>2.0505</c:v>
                </c:pt>
                <c:pt idx="484">
                  <c:v>2.0508700000000002</c:v>
                </c:pt>
                <c:pt idx="485">
                  <c:v>2.05124</c:v>
                </c:pt>
                <c:pt idx="486">
                  <c:v>2.0516200000000002</c:v>
                </c:pt>
                <c:pt idx="487">
                  <c:v>2.0520100000000001</c:v>
                </c:pt>
                <c:pt idx="488">
                  <c:v>2.0524100000000001</c:v>
                </c:pt>
                <c:pt idx="489">
                  <c:v>2.05281</c:v>
                </c:pt>
                <c:pt idx="490">
                  <c:v>2.05321</c:v>
                </c:pt>
                <c:pt idx="491">
                  <c:v>2.0536300000000001</c:v>
                </c:pt>
                <c:pt idx="492">
                  <c:v>2.0540500000000002</c:v>
                </c:pt>
                <c:pt idx="493">
                  <c:v>2.0544699999999998</c:v>
                </c:pt>
                <c:pt idx="494">
                  <c:v>2.05491</c:v>
                </c:pt>
                <c:pt idx="495">
                  <c:v>2.0553499999999998</c:v>
                </c:pt>
                <c:pt idx="496">
                  <c:v>2.05579</c:v>
                </c:pt>
                <c:pt idx="497">
                  <c:v>2.0562399999999998</c:v>
                </c:pt>
                <c:pt idx="498">
                  <c:v>2.0567000000000002</c:v>
                </c:pt>
                <c:pt idx="499">
                  <c:v>2.0571700000000002</c:v>
                </c:pt>
                <c:pt idx="500">
                  <c:v>2.0576400000000001</c:v>
                </c:pt>
                <c:pt idx="501">
                  <c:v>2.0581200000000002</c:v>
                </c:pt>
                <c:pt idx="502">
                  <c:v>2.0586000000000002</c:v>
                </c:pt>
                <c:pt idx="503">
                  <c:v>2.0590899999999999</c:v>
                </c:pt>
                <c:pt idx="504">
                  <c:v>2.05959</c:v>
                </c:pt>
                <c:pt idx="505">
                  <c:v>2.0600900000000002</c:v>
                </c:pt>
                <c:pt idx="506">
                  <c:v>2.0606</c:v>
                </c:pt>
                <c:pt idx="507">
                  <c:v>2.0611199999999998</c:v>
                </c:pt>
                <c:pt idx="508">
                  <c:v>2.0616400000000001</c:v>
                </c:pt>
                <c:pt idx="509">
                  <c:v>2.0621700000000001</c:v>
                </c:pt>
                <c:pt idx="510">
                  <c:v>2.06271</c:v>
                </c:pt>
                <c:pt idx="511">
                  <c:v>2.06325</c:v>
                </c:pt>
                <c:pt idx="512">
                  <c:v>2.0638000000000001</c:v>
                </c:pt>
                <c:pt idx="513">
                  <c:v>2.0643500000000001</c:v>
                </c:pt>
                <c:pt idx="514">
                  <c:v>2.0649099999999998</c:v>
                </c:pt>
                <c:pt idx="515">
                  <c:v>2.06548</c:v>
                </c:pt>
                <c:pt idx="516">
                  <c:v>2.0660500000000002</c:v>
                </c:pt>
                <c:pt idx="517">
                  <c:v>2.06663</c:v>
                </c:pt>
                <c:pt idx="518">
                  <c:v>2.0672199999999998</c:v>
                </c:pt>
                <c:pt idx="519">
                  <c:v>2.0678100000000001</c:v>
                </c:pt>
                <c:pt idx="520">
                  <c:v>2.0684100000000001</c:v>
                </c:pt>
                <c:pt idx="521">
                  <c:v>2.06901</c:v>
                </c:pt>
                <c:pt idx="522">
                  <c:v>2.0696300000000001</c:v>
                </c:pt>
                <c:pt idx="523">
                  <c:v>2.0702400000000001</c:v>
                </c:pt>
                <c:pt idx="524">
                  <c:v>2.0708700000000002</c:v>
                </c:pt>
                <c:pt idx="525">
                  <c:v>2.0714999999999999</c:v>
                </c:pt>
                <c:pt idx="526">
                  <c:v>2.0721400000000001</c:v>
                </c:pt>
                <c:pt idx="527">
                  <c:v>2.0727799999999998</c:v>
                </c:pt>
                <c:pt idx="528">
                  <c:v>2.0734300000000001</c:v>
                </c:pt>
                <c:pt idx="529">
                  <c:v>2.07409</c:v>
                </c:pt>
                <c:pt idx="530">
                  <c:v>2.0747499999999999</c:v>
                </c:pt>
                <c:pt idx="531">
                  <c:v>2.0754199999999998</c:v>
                </c:pt>
                <c:pt idx="532">
                  <c:v>2.0760900000000002</c:v>
                </c:pt>
                <c:pt idx="533">
                  <c:v>2.0767799999999998</c:v>
                </c:pt>
                <c:pt idx="534">
                  <c:v>2.0774599999999999</c:v>
                </c:pt>
                <c:pt idx="535">
                  <c:v>2.07816</c:v>
                </c:pt>
                <c:pt idx="536">
                  <c:v>2.0788600000000002</c:v>
                </c:pt>
                <c:pt idx="537">
                  <c:v>2.0795699999999999</c:v>
                </c:pt>
                <c:pt idx="538">
                  <c:v>2.0802800000000001</c:v>
                </c:pt>
                <c:pt idx="539">
                  <c:v>2.081</c:v>
                </c:pt>
                <c:pt idx="540">
                  <c:v>2.0817299999999999</c:v>
                </c:pt>
                <c:pt idx="541">
                  <c:v>2.0824600000000002</c:v>
                </c:pt>
                <c:pt idx="542">
                  <c:v>2.0832000000000002</c:v>
                </c:pt>
                <c:pt idx="543">
                  <c:v>2.0839500000000002</c:v>
                </c:pt>
                <c:pt idx="544">
                  <c:v>2.0847000000000002</c:v>
                </c:pt>
                <c:pt idx="545">
                  <c:v>2.0854599999999999</c:v>
                </c:pt>
                <c:pt idx="546">
                  <c:v>2.08623</c:v>
                </c:pt>
                <c:pt idx="547">
                  <c:v>2.0870000000000002</c:v>
                </c:pt>
                <c:pt idx="548">
                  <c:v>2.08778</c:v>
                </c:pt>
                <c:pt idx="549">
                  <c:v>2.0885600000000002</c:v>
                </c:pt>
                <c:pt idx="550">
                  <c:v>2.0893600000000001</c:v>
                </c:pt>
                <c:pt idx="551">
                  <c:v>2.09015</c:v>
                </c:pt>
                <c:pt idx="552">
                  <c:v>2.0909599999999999</c:v>
                </c:pt>
                <c:pt idx="553">
                  <c:v>2.0917699999999999</c:v>
                </c:pt>
                <c:pt idx="554">
                  <c:v>2.09259</c:v>
                </c:pt>
                <c:pt idx="555">
                  <c:v>2.09341</c:v>
                </c:pt>
                <c:pt idx="556">
                  <c:v>2.0942400000000001</c:v>
                </c:pt>
                <c:pt idx="557">
                  <c:v>2.0950799999999998</c:v>
                </c:pt>
                <c:pt idx="558">
                  <c:v>2.0959300000000001</c:v>
                </c:pt>
                <c:pt idx="559">
                  <c:v>2.0967799999999999</c:v>
                </c:pt>
                <c:pt idx="560">
                  <c:v>2.0976400000000002</c:v>
                </c:pt>
                <c:pt idx="561">
                  <c:v>2.0985</c:v>
                </c:pt>
                <c:pt idx="562">
                  <c:v>2.09937</c:v>
                </c:pt>
                <c:pt idx="563">
                  <c:v>2.10025</c:v>
                </c:pt>
                <c:pt idx="564">
                  <c:v>2.1011299999999999</c:v>
                </c:pt>
                <c:pt idx="565">
                  <c:v>2.10202</c:v>
                </c:pt>
                <c:pt idx="566">
                  <c:v>2.1029200000000001</c:v>
                </c:pt>
                <c:pt idx="567">
                  <c:v>2.1038199999999998</c:v>
                </c:pt>
                <c:pt idx="568">
                  <c:v>2.10473</c:v>
                </c:pt>
                <c:pt idx="569">
                  <c:v>2.1056499999999998</c:v>
                </c:pt>
                <c:pt idx="570">
                  <c:v>2.1065800000000001</c:v>
                </c:pt>
                <c:pt idx="571">
                  <c:v>2.10751</c:v>
                </c:pt>
                <c:pt idx="572">
                  <c:v>2.1084499999999999</c:v>
                </c:pt>
                <c:pt idx="573">
                  <c:v>2.1093899999999999</c:v>
                </c:pt>
                <c:pt idx="574">
                  <c:v>2.1103399999999999</c:v>
                </c:pt>
                <c:pt idx="575">
                  <c:v>2.1113</c:v>
                </c:pt>
                <c:pt idx="576">
                  <c:v>2.11226</c:v>
                </c:pt>
                <c:pt idx="577">
                  <c:v>2.1132399999999998</c:v>
                </c:pt>
                <c:pt idx="578">
                  <c:v>2.1142099999999999</c:v>
                </c:pt>
                <c:pt idx="579">
                  <c:v>2.1152000000000002</c:v>
                </c:pt>
                <c:pt idx="580">
                  <c:v>2.11619</c:v>
                </c:pt>
                <c:pt idx="581">
                  <c:v>2.1171899999999999</c:v>
                </c:pt>
                <c:pt idx="582">
                  <c:v>2.1181999999999999</c:v>
                </c:pt>
                <c:pt idx="583">
                  <c:v>2.1192099999999998</c:v>
                </c:pt>
                <c:pt idx="584">
                  <c:v>2.1202299999999998</c:v>
                </c:pt>
                <c:pt idx="585">
                  <c:v>2.1212599999999999</c:v>
                </c:pt>
                <c:pt idx="586">
                  <c:v>2.12229</c:v>
                </c:pt>
                <c:pt idx="587">
                  <c:v>2.1233300000000002</c:v>
                </c:pt>
                <c:pt idx="588">
                  <c:v>2.1243799999999999</c:v>
                </c:pt>
                <c:pt idx="589">
                  <c:v>2.1254300000000002</c:v>
                </c:pt>
                <c:pt idx="590">
                  <c:v>2.1265000000000001</c:v>
                </c:pt>
                <c:pt idx="591">
                  <c:v>2.12757</c:v>
                </c:pt>
                <c:pt idx="592">
                  <c:v>2.1286399999999999</c:v>
                </c:pt>
                <c:pt idx="593">
                  <c:v>2.1297199999999998</c:v>
                </c:pt>
                <c:pt idx="594">
                  <c:v>2.1308099999999999</c:v>
                </c:pt>
                <c:pt idx="595">
                  <c:v>2.13191</c:v>
                </c:pt>
                <c:pt idx="596">
                  <c:v>2.1330200000000001</c:v>
                </c:pt>
                <c:pt idx="597">
                  <c:v>2.1341299999999999</c:v>
                </c:pt>
                <c:pt idx="598">
                  <c:v>2.1352500000000001</c:v>
                </c:pt>
                <c:pt idx="599">
                  <c:v>2.1363699999999999</c:v>
                </c:pt>
                <c:pt idx="600">
                  <c:v>2.1375000000000002</c:v>
                </c:pt>
                <c:pt idx="601">
                  <c:v>2.1386400000000001</c:v>
                </c:pt>
                <c:pt idx="602">
                  <c:v>2.1397900000000001</c:v>
                </c:pt>
                <c:pt idx="603">
                  <c:v>2.1409500000000001</c:v>
                </c:pt>
                <c:pt idx="604">
                  <c:v>2.1421100000000002</c:v>
                </c:pt>
                <c:pt idx="605">
                  <c:v>2.1432799999999999</c:v>
                </c:pt>
                <c:pt idx="606">
                  <c:v>2.14445</c:v>
                </c:pt>
                <c:pt idx="607">
                  <c:v>2.1456400000000002</c:v>
                </c:pt>
                <c:pt idx="608">
                  <c:v>2.14683</c:v>
                </c:pt>
                <c:pt idx="609">
                  <c:v>2.1480299999999999</c:v>
                </c:pt>
                <c:pt idx="610">
                  <c:v>2.1492399999999998</c:v>
                </c:pt>
                <c:pt idx="611">
                  <c:v>2.1504500000000002</c:v>
                </c:pt>
                <c:pt idx="612">
                  <c:v>2.1516700000000002</c:v>
                </c:pt>
                <c:pt idx="613">
                  <c:v>2.1528999999999998</c:v>
                </c:pt>
                <c:pt idx="614">
                  <c:v>2.1541299999999999</c:v>
                </c:pt>
                <c:pt idx="615">
                  <c:v>2.1553800000000001</c:v>
                </c:pt>
                <c:pt idx="616">
                  <c:v>2.1566299999999998</c:v>
                </c:pt>
                <c:pt idx="617">
                  <c:v>2.1578900000000001</c:v>
                </c:pt>
                <c:pt idx="618">
                  <c:v>2.1591499999999999</c:v>
                </c:pt>
                <c:pt idx="619">
                  <c:v>2.1604299999999999</c:v>
                </c:pt>
                <c:pt idx="620">
                  <c:v>2.1617099999999998</c:v>
                </c:pt>
                <c:pt idx="621">
                  <c:v>2.1629999999999998</c:v>
                </c:pt>
                <c:pt idx="622">
                  <c:v>2.1642899999999998</c:v>
                </c:pt>
                <c:pt idx="623">
                  <c:v>2.1656</c:v>
                </c:pt>
                <c:pt idx="624">
                  <c:v>2.1669100000000001</c:v>
                </c:pt>
                <c:pt idx="625">
                  <c:v>2.1682299999999999</c:v>
                </c:pt>
                <c:pt idx="626">
                  <c:v>2.1695600000000002</c:v>
                </c:pt>
                <c:pt idx="627">
                  <c:v>2.17089</c:v>
                </c:pt>
                <c:pt idx="628">
                  <c:v>2.1722399999999999</c:v>
                </c:pt>
                <c:pt idx="629">
                  <c:v>2.1735899999999999</c:v>
                </c:pt>
                <c:pt idx="630">
                  <c:v>2.1749499999999999</c:v>
                </c:pt>
                <c:pt idx="631">
                  <c:v>2.17631</c:v>
                </c:pt>
                <c:pt idx="632">
                  <c:v>2.1776900000000001</c:v>
                </c:pt>
                <c:pt idx="633">
                  <c:v>2.1790699999999998</c:v>
                </c:pt>
                <c:pt idx="634">
                  <c:v>2.1804600000000001</c:v>
                </c:pt>
                <c:pt idx="635">
                  <c:v>2.1818599999999999</c:v>
                </c:pt>
                <c:pt idx="636">
                  <c:v>2.1832600000000002</c:v>
                </c:pt>
                <c:pt idx="637">
                  <c:v>2.1846800000000002</c:v>
                </c:pt>
                <c:pt idx="638">
                  <c:v>2.1861000000000002</c:v>
                </c:pt>
                <c:pt idx="639">
                  <c:v>2.1875300000000002</c:v>
                </c:pt>
                <c:pt idx="640">
                  <c:v>2.1889699999999999</c:v>
                </c:pt>
                <c:pt idx="641">
                  <c:v>2.19042</c:v>
                </c:pt>
                <c:pt idx="642">
                  <c:v>2.1918700000000002</c:v>
                </c:pt>
                <c:pt idx="643">
                  <c:v>2.1933400000000001</c:v>
                </c:pt>
                <c:pt idx="644">
                  <c:v>2.1948099999999999</c:v>
                </c:pt>
                <c:pt idx="645">
                  <c:v>2.1962899999999999</c:v>
                </c:pt>
                <c:pt idx="646">
                  <c:v>2.1977799999999998</c:v>
                </c:pt>
                <c:pt idx="647">
                  <c:v>2.1992699999999998</c:v>
                </c:pt>
                <c:pt idx="648">
                  <c:v>2.20078</c:v>
                </c:pt>
                <c:pt idx="649">
                  <c:v>2.2022900000000001</c:v>
                </c:pt>
                <c:pt idx="650">
                  <c:v>2.2038099999999998</c:v>
                </c:pt>
                <c:pt idx="651">
                  <c:v>2.2053400000000001</c:v>
                </c:pt>
                <c:pt idx="652">
                  <c:v>2.20688</c:v>
                </c:pt>
                <c:pt idx="653">
                  <c:v>2.2084299999999999</c:v>
                </c:pt>
                <c:pt idx="654">
                  <c:v>2.2099799999999998</c:v>
                </c:pt>
                <c:pt idx="655">
                  <c:v>2.2115499999999999</c:v>
                </c:pt>
                <c:pt idx="656">
                  <c:v>2.21312</c:v>
                </c:pt>
                <c:pt idx="657">
                  <c:v>2.2147000000000001</c:v>
                </c:pt>
                <c:pt idx="658">
                  <c:v>2.2162899999999999</c:v>
                </c:pt>
                <c:pt idx="659">
                  <c:v>2.2178900000000001</c:v>
                </c:pt>
                <c:pt idx="660">
                  <c:v>2.2195</c:v>
                </c:pt>
                <c:pt idx="661">
                  <c:v>2.2211099999999999</c:v>
                </c:pt>
                <c:pt idx="662">
                  <c:v>2.2227399999999999</c:v>
                </c:pt>
                <c:pt idx="663">
                  <c:v>2.22437</c:v>
                </c:pt>
                <c:pt idx="664">
                  <c:v>2.22601</c:v>
                </c:pt>
                <c:pt idx="665">
                  <c:v>2.2276600000000002</c:v>
                </c:pt>
                <c:pt idx="666">
                  <c:v>2.22932</c:v>
                </c:pt>
                <c:pt idx="667">
                  <c:v>2.2309899999999998</c:v>
                </c:pt>
                <c:pt idx="668">
                  <c:v>2.2326700000000002</c:v>
                </c:pt>
                <c:pt idx="669">
                  <c:v>2.2343600000000001</c:v>
                </c:pt>
                <c:pt idx="670">
                  <c:v>2.2360500000000001</c:v>
                </c:pt>
                <c:pt idx="671">
                  <c:v>2.2377600000000002</c:v>
                </c:pt>
                <c:pt idx="672">
                  <c:v>2.2394699999999998</c:v>
                </c:pt>
                <c:pt idx="673">
                  <c:v>2.24119</c:v>
                </c:pt>
                <c:pt idx="674">
                  <c:v>2.2429299999999999</c:v>
                </c:pt>
                <c:pt idx="675">
                  <c:v>2.2446700000000002</c:v>
                </c:pt>
                <c:pt idx="676">
                  <c:v>2.2464200000000001</c:v>
                </c:pt>
                <c:pt idx="677">
                  <c:v>2.2481800000000001</c:v>
                </c:pt>
                <c:pt idx="678">
                  <c:v>2.2499500000000001</c:v>
                </c:pt>
                <c:pt idx="679">
                  <c:v>2.2517299999999998</c:v>
                </c:pt>
                <c:pt idx="680">
                  <c:v>2.2535099999999999</c:v>
                </c:pt>
                <c:pt idx="681">
                  <c:v>2.2553100000000001</c:v>
                </c:pt>
                <c:pt idx="682">
                  <c:v>2.25712</c:v>
                </c:pt>
                <c:pt idx="683">
                  <c:v>2.2589299999999999</c:v>
                </c:pt>
                <c:pt idx="684">
                  <c:v>2.2607599999999999</c:v>
                </c:pt>
                <c:pt idx="685">
                  <c:v>2.2625899999999999</c:v>
                </c:pt>
                <c:pt idx="686">
                  <c:v>2.26444</c:v>
                </c:pt>
                <c:pt idx="687">
                  <c:v>2.2662900000000001</c:v>
                </c:pt>
                <c:pt idx="688">
                  <c:v>2.26816</c:v>
                </c:pt>
                <c:pt idx="689">
                  <c:v>2.2700300000000002</c:v>
                </c:pt>
                <c:pt idx="690">
                  <c:v>2.2719100000000001</c:v>
                </c:pt>
                <c:pt idx="691">
                  <c:v>2.2738100000000001</c:v>
                </c:pt>
                <c:pt idx="692">
                  <c:v>2.2757100000000001</c:v>
                </c:pt>
                <c:pt idx="693">
                  <c:v>2.2776200000000002</c:v>
                </c:pt>
                <c:pt idx="694">
                  <c:v>2.27955</c:v>
                </c:pt>
                <c:pt idx="695">
                  <c:v>2.2814800000000002</c:v>
                </c:pt>
                <c:pt idx="696">
                  <c:v>2.28342</c:v>
                </c:pt>
                <c:pt idx="697">
                  <c:v>2.2853699999999999</c:v>
                </c:pt>
                <c:pt idx="698">
                  <c:v>2.2873399999999999</c:v>
                </c:pt>
                <c:pt idx="699">
                  <c:v>2.28931</c:v>
                </c:pt>
                <c:pt idx="700">
                  <c:v>2.29129</c:v>
                </c:pt>
                <c:pt idx="701">
                  <c:v>2.2932899999999998</c:v>
                </c:pt>
                <c:pt idx="702">
                  <c:v>2.2952900000000001</c:v>
                </c:pt>
                <c:pt idx="703">
                  <c:v>2.2972999999999999</c:v>
                </c:pt>
                <c:pt idx="704">
                  <c:v>2.2993199999999998</c:v>
                </c:pt>
                <c:pt idx="705">
                  <c:v>2.3013599999999999</c:v>
                </c:pt>
                <c:pt idx="706">
                  <c:v>2.3033999999999999</c:v>
                </c:pt>
                <c:pt idx="707">
                  <c:v>2.3054600000000001</c:v>
                </c:pt>
                <c:pt idx="708">
                  <c:v>2.3075199999999998</c:v>
                </c:pt>
                <c:pt idx="709">
                  <c:v>2.3096000000000001</c:v>
                </c:pt>
                <c:pt idx="710">
                  <c:v>2.31168</c:v>
                </c:pt>
                <c:pt idx="711">
                  <c:v>2.3137799999999999</c:v>
                </c:pt>
                <c:pt idx="712">
                  <c:v>2.31589</c:v>
                </c:pt>
                <c:pt idx="713">
                  <c:v>2.3180100000000001</c:v>
                </c:pt>
                <c:pt idx="714">
                  <c:v>2.3201299999999998</c:v>
                </c:pt>
                <c:pt idx="715">
                  <c:v>2.3222700000000001</c:v>
                </c:pt>
                <c:pt idx="716">
                  <c:v>2.3244199999999999</c:v>
                </c:pt>
                <c:pt idx="717">
                  <c:v>2.3265799999999999</c:v>
                </c:pt>
                <c:pt idx="718">
                  <c:v>2.3287499999999999</c:v>
                </c:pt>
                <c:pt idx="719">
                  <c:v>2.33094</c:v>
                </c:pt>
                <c:pt idx="720">
                  <c:v>2.3331300000000001</c:v>
                </c:pt>
                <c:pt idx="721">
                  <c:v>2.3353299999999999</c:v>
                </c:pt>
                <c:pt idx="722">
                  <c:v>2.3375499999999998</c:v>
                </c:pt>
                <c:pt idx="723">
                  <c:v>2.3397800000000002</c:v>
                </c:pt>
                <c:pt idx="724">
                  <c:v>2.3420100000000001</c:v>
                </c:pt>
                <c:pt idx="725">
                  <c:v>2.3442599999999998</c:v>
                </c:pt>
                <c:pt idx="726">
                  <c:v>2.3465199999999999</c:v>
                </c:pt>
                <c:pt idx="727">
                  <c:v>2.3487900000000002</c:v>
                </c:pt>
                <c:pt idx="728">
                  <c:v>2.35107</c:v>
                </c:pt>
                <c:pt idx="729">
                  <c:v>2.35337</c:v>
                </c:pt>
                <c:pt idx="730">
                  <c:v>2.3556699999999999</c:v>
                </c:pt>
                <c:pt idx="731">
                  <c:v>2.35799</c:v>
                </c:pt>
                <c:pt idx="732">
                  <c:v>2.3603200000000002</c:v>
                </c:pt>
                <c:pt idx="733">
                  <c:v>2.36266</c:v>
                </c:pt>
                <c:pt idx="734">
                  <c:v>2.3650099999999998</c:v>
                </c:pt>
                <c:pt idx="735">
                  <c:v>2.3673700000000002</c:v>
                </c:pt>
                <c:pt idx="736">
                  <c:v>2.3697400000000002</c:v>
                </c:pt>
                <c:pt idx="737">
                  <c:v>2.3721299999999998</c:v>
                </c:pt>
                <c:pt idx="738">
                  <c:v>2.37453</c:v>
                </c:pt>
                <c:pt idx="739">
                  <c:v>2.3769300000000002</c:v>
                </c:pt>
                <c:pt idx="740">
                  <c:v>2.3793500000000001</c:v>
                </c:pt>
                <c:pt idx="741">
                  <c:v>2.3817900000000001</c:v>
                </c:pt>
                <c:pt idx="742">
                  <c:v>2.3842300000000001</c:v>
                </c:pt>
                <c:pt idx="743">
                  <c:v>2.3866900000000002</c:v>
                </c:pt>
                <c:pt idx="744">
                  <c:v>2.38916</c:v>
                </c:pt>
                <c:pt idx="745">
                  <c:v>2.3916400000000002</c:v>
                </c:pt>
                <c:pt idx="746">
                  <c:v>2.3941300000000001</c:v>
                </c:pt>
                <c:pt idx="747">
                  <c:v>2.3966400000000001</c:v>
                </c:pt>
                <c:pt idx="748">
                  <c:v>2.3991500000000001</c:v>
                </c:pt>
                <c:pt idx="749">
                  <c:v>2.4016799999999998</c:v>
                </c:pt>
                <c:pt idx="750">
                  <c:v>2.40422</c:v>
                </c:pt>
                <c:pt idx="751">
                  <c:v>2.4067799999999999</c:v>
                </c:pt>
                <c:pt idx="752">
                  <c:v>2.4093399999999998</c:v>
                </c:pt>
                <c:pt idx="753">
                  <c:v>2.4119199999999998</c:v>
                </c:pt>
                <c:pt idx="754">
                  <c:v>2.4145099999999999</c:v>
                </c:pt>
                <c:pt idx="755">
                  <c:v>2.4171200000000002</c:v>
                </c:pt>
                <c:pt idx="756">
                  <c:v>2.4197299999999999</c:v>
                </c:pt>
                <c:pt idx="757">
                  <c:v>2.4223599999999998</c:v>
                </c:pt>
                <c:pt idx="758">
                  <c:v>2.4249999999999998</c:v>
                </c:pt>
                <c:pt idx="759">
                  <c:v>2.4276599999999999</c:v>
                </c:pt>
                <c:pt idx="760">
                  <c:v>2.43032</c:v>
                </c:pt>
                <c:pt idx="761">
                  <c:v>2.4329999999999998</c:v>
                </c:pt>
                <c:pt idx="762">
                  <c:v>2.4357000000000002</c:v>
                </c:pt>
                <c:pt idx="763">
                  <c:v>2.4384000000000001</c:v>
                </c:pt>
                <c:pt idx="764">
                  <c:v>2.4411200000000002</c:v>
                </c:pt>
                <c:pt idx="765">
                  <c:v>2.4438499999999999</c:v>
                </c:pt>
                <c:pt idx="766">
                  <c:v>2.4466000000000001</c:v>
                </c:pt>
                <c:pt idx="767">
                  <c:v>2.4493499999999999</c:v>
                </c:pt>
                <c:pt idx="768">
                  <c:v>2.4521299999999999</c:v>
                </c:pt>
                <c:pt idx="769">
                  <c:v>2.4549099999999999</c:v>
                </c:pt>
                <c:pt idx="770">
                  <c:v>2.4577100000000001</c:v>
                </c:pt>
                <c:pt idx="771">
                  <c:v>2.4605199999999998</c:v>
                </c:pt>
                <c:pt idx="772">
                  <c:v>2.4633400000000001</c:v>
                </c:pt>
                <c:pt idx="773">
                  <c:v>2.46618</c:v>
                </c:pt>
                <c:pt idx="774">
                  <c:v>2.4690300000000001</c:v>
                </c:pt>
                <c:pt idx="775">
                  <c:v>2.4718900000000001</c:v>
                </c:pt>
                <c:pt idx="776">
                  <c:v>2.4747699999999999</c:v>
                </c:pt>
                <c:pt idx="777">
                  <c:v>2.4776600000000002</c:v>
                </c:pt>
                <c:pt idx="778">
                  <c:v>2.4805700000000002</c:v>
                </c:pt>
                <c:pt idx="779">
                  <c:v>2.4834900000000002</c:v>
                </c:pt>
                <c:pt idx="780">
                  <c:v>2.4864199999999999</c:v>
                </c:pt>
                <c:pt idx="781">
                  <c:v>2.4893700000000001</c:v>
                </c:pt>
                <c:pt idx="782">
                  <c:v>2.4923299999999999</c:v>
                </c:pt>
                <c:pt idx="783">
                  <c:v>2.4952999999999999</c:v>
                </c:pt>
                <c:pt idx="784">
                  <c:v>2.4982899999999999</c:v>
                </c:pt>
                <c:pt idx="785">
                  <c:v>2.50129</c:v>
                </c:pt>
                <c:pt idx="786">
                  <c:v>2.5043099999999998</c:v>
                </c:pt>
                <c:pt idx="787">
                  <c:v>2.5073400000000001</c:v>
                </c:pt>
                <c:pt idx="788">
                  <c:v>2.5103800000000001</c:v>
                </c:pt>
                <c:pt idx="789">
                  <c:v>2.5134400000000001</c:v>
                </c:pt>
                <c:pt idx="790">
                  <c:v>2.5165099999999998</c:v>
                </c:pt>
                <c:pt idx="791">
                  <c:v>2.5196000000000001</c:v>
                </c:pt>
                <c:pt idx="792">
                  <c:v>2.5226999999999999</c:v>
                </c:pt>
                <c:pt idx="793">
                  <c:v>2.52582</c:v>
                </c:pt>
                <c:pt idx="794">
                  <c:v>2.52895</c:v>
                </c:pt>
                <c:pt idx="795">
                  <c:v>2.5320900000000002</c:v>
                </c:pt>
                <c:pt idx="796">
                  <c:v>2.53525</c:v>
                </c:pt>
                <c:pt idx="797">
                  <c:v>2.5384199999999999</c:v>
                </c:pt>
                <c:pt idx="798">
                  <c:v>2.5416099999999999</c:v>
                </c:pt>
                <c:pt idx="799">
                  <c:v>2.5448200000000001</c:v>
                </c:pt>
                <c:pt idx="800">
                  <c:v>2.5480299999999998</c:v>
                </c:pt>
                <c:pt idx="801">
                  <c:v>2.5512700000000001</c:v>
                </c:pt>
                <c:pt idx="802">
                  <c:v>2.5545100000000001</c:v>
                </c:pt>
                <c:pt idx="803">
                  <c:v>2.5577800000000002</c:v>
                </c:pt>
                <c:pt idx="804">
                  <c:v>2.5610499999999998</c:v>
                </c:pt>
                <c:pt idx="805">
                  <c:v>2.5643500000000001</c:v>
                </c:pt>
                <c:pt idx="806">
                  <c:v>2.56765</c:v>
                </c:pt>
                <c:pt idx="807">
                  <c:v>2.57098</c:v>
                </c:pt>
                <c:pt idx="808">
                  <c:v>2.5743100000000001</c:v>
                </c:pt>
                <c:pt idx="809">
                  <c:v>2.5776699999999999</c:v>
                </c:pt>
                <c:pt idx="810">
                  <c:v>2.5810399999999998</c:v>
                </c:pt>
                <c:pt idx="811">
                  <c:v>2.5844200000000002</c:v>
                </c:pt>
                <c:pt idx="812">
                  <c:v>2.5878199999999998</c:v>
                </c:pt>
                <c:pt idx="813">
                  <c:v>2.5912299999999999</c:v>
                </c:pt>
                <c:pt idx="814">
                  <c:v>2.5946600000000002</c:v>
                </c:pt>
                <c:pt idx="815">
                  <c:v>2.5981100000000001</c:v>
                </c:pt>
                <c:pt idx="816">
                  <c:v>2.6015700000000002</c:v>
                </c:pt>
                <c:pt idx="817">
                  <c:v>2.6050399999999998</c:v>
                </c:pt>
                <c:pt idx="818">
                  <c:v>2.60853</c:v>
                </c:pt>
                <c:pt idx="819">
                  <c:v>2.6120399999999999</c:v>
                </c:pt>
                <c:pt idx="820">
                  <c:v>2.61557</c:v>
                </c:pt>
                <c:pt idx="821">
                  <c:v>2.6191</c:v>
                </c:pt>
                <c:pt idx="822">
                  <c:v>2.6226600000000002</c:v>
                </c:pt>
                <c:pt idx="823">
                  <c:v>2.6262300000000001</c:v>
                </c:pt>
                <c:pt idx="824">
                  <c:v>2.62982</c:v>
                </c:pt>
                <c:pt idx="825">
                  <c:v>2.6334200000000001</c:v>
                </c:pt>
                <c:pt idx="826">
                  <c:v>2.6370399999999998</c:v>
                </c:pt>
                <c:pt idx="827">
                  <c:v>2.6406700000000001</c:v>
                </c:pt>
                <c:pt idx="828">
                  <c:v>2.64432</c:v>
                </c:pt>
                <c:pt idx="829">
                  <c:v>2.6479900000000001</c:v>
                </c:pt>
                <c:pt idx="830">
                  <c:v>2.6516700000000002</c:v>
                </c:pt>
                <c:pt idx="831">
                  <c:v>2.65537</c:v>
                </c:pt>
                <c:pt idx="832">
                  <c:v>2.65909</c:v>
                </c:pt>
                <c:pt idx="833">
                  <c:v>2.66282</c:v>
                </c:pt>
                <c:pt idx="834">
                  <c:v>2.6665700000000001</c:v>
                </c:pt>
                <c:pt idx="835">
                  <c:v>2.6703299999999999</c:v>
                </c:pt>
                <c:pt idx="836">
                  <c:v>2.6741100000000002</c:v>
                </c:pt>
                <c:pt idx="837">
                  <c:v>2.6779099999999998</c:v>
                </c:pt>
                <c:pt idx="838">
                  <c:v>2.6817199999999999</c:v>
                </c:pt>
                <c:pt idx="839">
                  <c:v>2.6855500000000001</c:v>
                </c:pt>
                <c:pt idx="840">
                  <c:v>2.6894</c:v>
                </c:pt>
                <c:pt idx="841">
                  <c:v>2.69326</c:v>
                </c:pt>
                <c:pt idx="842">
                  <c:v>2.6971400000000001</c:v>
                </c:pt>
                <c:pt idx="843">
                  <c:v>2.7010399999999999</c:v>
                </c:pt>
                <c:pt idx="844">
                  <c:v>2.7049500000000002</c:v>
                </c:pt>
                <c:pt idx="845">
                  <c:v>2.7088899999999998</c:v>
                </c:pt>
                <c:pt idx="846">
                  <c:v>2.7128299999999999</c:v>
                </c:pt>
                <c:pt idx="847">
                  <c:v>2.7168000000000001</c:v>
                </c:pt>
                <c:pt idx="848">
                  <c:v>2.72078</c:v>
                </c:pt>
                <c:pt idx="849">
                  <c:v>2.72478</c:v>
                </c:pt>
                <c:pt idx="850">
                  <c:v>2.72879</c:v>
                </c:pt>
                <c:pt idx="851">
                  <c:v>2.7328199999999998</c:v>
                </c:pt>
                <c:pt idx="852">
                  <c:v>2.7368700000000001</c:v>
                </c:pt>
                <c:pt idx="853">
                  <c:v>2.7409400000000002</c:v>
                </c:pt>
                <c:pt idx="854">
                  <c:v>2.7450199999999998</c:v>
                </c:pt>
                <c:pt idx="855">
                  <c:v>2.74912</c:v>
                </c:pt>
                <c:pt idx="856">
                  <c:v>2.7532399999999999</c:v>
                </c:pt>
                <c:pt idx="857">
                  <c:v>2.7573799999999999</c:v>
                </c:pt>
                <c:pt idx="858">
                  <c:v>2.76153</c:v>
                </c:pt>
                <c:pt idx="859">
                  <c:v>2.7656999999999998</c:v>
                </c:pt>
                <c:pt idx="860">
                  <c:v>2.7698800000000001</c:v>
                </c:pt>
                <c:pt idx="861">
                  <c:v>2.7740900000000002</c:v>
                </c:pt>
                <c:pt idx="862">
                  <c:v>2.7783099999999998</c:v>
                </c:pt>
                <c:pt idx="863">
                  <c:v>2.7825500000000001</c:v>
                </c:pt>
                <c:pt idx="864">
                  <c:v>2.7867999999999999</c:v>
                </c:pt>
                <c:pt idx="865">
                  <c:v>2.79108</c:v>
                </c:pt>
                <c:pt idx="866">
                  <c:v>2.7953700000000001</c:v>
                </c:pt>
                <c:pt idx="867">
                  <c:v>2.7996799999999999</c:v>
                </c:pt>
                <c:pt idx="868">
                  <c:v>2.8039999999999998</c:v>
                </c:pt>
                <c:pt idx="869">
                  <c:v>2.8083499999999999</c:v>
                </c:pt>
                <c:pt idx="870">
                  <c:v>2.81271</c:v>
                </c:pt>
                <c:pt idx="871">
                  <c:v>2.8170899999999999</c:v>
                </c:pt>
                <c:pt idx="872">
                  <c:v>2.8214800000000002</c:v>
                </c:pt>
                <c:pt idx="873">
                  <c:v>2.8258999999999999</c:v>
                </c:pt>
                <c:pt idx="874">
                  <c:v>2.83033</c:v>
                </c:pt>
                <c:pt idx="875">
                  <c:v>2.8347799999999999</c:v>
                </c:pt>
                <c:pt idx="876">
                  <c:v>2.8392499999999998</c:v>
                </c:pt>
                <c:pt idx="877">
                  <c:v>2.8437299999999999</c:v>
                </c:pt>
                <c:pt idx="878">
                  <c:v>2.84823</c:v>
                </c:pt>
                <c:pt idx="879">
                  <c:v>2.8527499999999999</c:v>
                </c:pt>
                <c:pt idx="880">
                  <c:v>2.8572899999999999</c:v>
                </c:pt>
                <c:pt idx="881">
                  <c:v>2.86185</c:v>
                </c:pt>
                <c:pt idx="882">
                  <c:v>2.8664200000000002</c:v>
                </c:pt>
                <c:pt idx="883">
                  <c:v>2.8710100000000001</c:v>
                </c:pt>
                <c:pt idx="884">
                  <c:v>2.8756200000000001</c:v>
                </c:pt>
                <c:pt idx="885">
                  <c:v>2.8802500000000002</c:v>
                </c:pt>
                <c:pt idx="886">
                  <c:v>2.88489</c:v>
                </c:pt>
                <c:pt idx="887">
                  <c:v>2.8895599999999999</c:v>
                </c:pt>
                <c:pt idx="888">
                  <c:v>2.8942399999999999</c:v>
                </c:pt>
                <c:pt idx="889">
                  <c:v>2.8989400000000001</c:v>
                </c:pt>
                <c:pt idx="890">
                  <c:v>2.9036499999999998</c:v>
                </c:pt>
                <c:pt idx="891">
                  <c:v>2.9083899999999998</c:v>
                </c:pt>
                <c:pt idx="892">
                  <c:v>2.9131399999999998</c:v>
                </c:pt>
                <c:pt idx="893">
                  <c:v>2.91791</c:v>
                </c:pt>
                <c:pt idx="894">
                  <c:v>2.9226999999999999</c:v>
                </c:pt>
                <c:pt idx="895">
                  <c:v>2.9275000000000002</c:v>
                </c:pt>
                <c:pt idx="896">
                  <c:v>2.9323199999999998</c:v>
                </c:pt>
                <c:pt idx="897">
                  <c:v>2.9371700000000001</c:v>
                </c:pt>
                <c:pt idx="898">
                  <c:v>2.9420199999999999</c:v>
                </c:pt>
                <c:pt idx="899">
                  <c:v>2.9468999999999999</c:v>
                </c:pt>
                <c:pt idx="900">
                  <c:v>2.9518</c:v>
                </c:pt>
                <c:pt idx="901">
                  <c:v>2.9567100000000002</c:v>
                </c:pt>
                <c:pt idx="902">
                  <c:v>2.9616400000000001</c:v>
                </c:pt>
                <c:pt idx="903">
                  <c:v>2.9665900000000001</c:v>
                </c:pt>
                <c:pt idx="904">
                  <c:v>2.9715500000000001</c:v>
                </c:pt>
                <c:pt idx="905">
                  <c:v>2.97654</c:v>
                </c:pt>
                <c:pt idx="906">
                  <c:v>2.9815399999999999</c:v>
                </c:pt>
                <c:pt idx="907">
                  <c:v>2.9865599999999999</c:v>
                </c:pt>
                <c:pt idx="908">
                  <c:v>2.99159</c:v>
                </c:pt>
                <c:pt idx="909">
                  <c:v>2.9966499999999998</c:v>
                </c:pt>
                <c:pt idx="910">
                  <c:v>3.0017200000000002</c:v>
                </c:pt>
                <c:pt idx="911">
                  <c:v>3.0068100000000002</c:v>
                </c:pt>
                <c:pt idx="912">
                  <c:v>3.0119199999999999</c:v>
                </c:pt>
                <c:pt idx="913">
                  <c:v>3.0170400000000002</c:v>
                </c:pt>
                <c:pt idx="914">
                  <c:v>3.0221800000000001</c:v>
                </c:pt>
                <c:pt idx="915">
                  <c:v>3.0273400000000001</c:v>
                </c:pt>
                <c:pt idx="916">
                  <c:v>3.0325199999999999</c:v>
                </c:pt>
                <c:pt idx="917">
                  <c:v>3.0377200000000002</c:v>
                </c:pt>
                <c:pt idx="918">
                  <c:v>3.0429300000000001</c:v>
                </c:pt>
                <c:pt idx="919">
                  <c:v>3.0481600000000002</c:v>
                </c:pt>
                <c:pt idx="920">
                  <c:v>3.05341</c:v>
                </c:pt>
                <c:pt idx="921">
                  <c:v>3.0586700000000002</c:v>
                </c:pt>
                <c:pt idx="922">
                  <c:v>3.0639500000000002</c:v>
                </c:pt>
                <c:pt idx="923">
                  <c:v>3.0692499999999998</c:v>
                </c:pt>
                <c:pt idx="924">
                  <c:v>3.07457</c:v>
                </c:pt>
                <c:pt idx="925">
                  <c:v>3.0798999999999999</c:v>
                </c:pt>
                <c:pt idx="926">
                  <c:v>3.0852499999999998</c:v>
                </c:pt>
                <c:pt idx="927">
                  <c:v>3.0906199999999999</c:v>
                </c:pt>
                <c:pt idx="928">
                  <c:v>3.0960100000000002</c:v>
                </c:pt>
                <c:pt idx="929">
                  <c:v>3.10141</c:v>
                </c:pt>
                <c:pt idx="930">
                  <c:v>3.10683</c:v>
                </c:pt>
                <c:pt idx="931">
                  <c:v>3.11226</c:v>
                </c:pt>
                <c:pt idx="932">
                  <c:v>3.1177100000000002</c:v>
                </c:pt>
                <c:pt idx="933">
                  <c:v>3.1231800000000001</c:v>
                </c:pt>
                <c:pt idx="934">
                  <c:v>3.1286700000000001</c:v>
                </c:pt>
                <c:pt idx="935">
                  <c:v>3.1341700000000001</c:v>
                </c:pt>
                <c:pt idx="936">
                  <c:v>3.1396899999999999</c:v>
                </c:pt>
                <c:pt idx="937">
                  <c:v>3.1452200000000001</c:v>
                </c:pt>
                <c:pt idx="938">
                  <c:v>3.1507800000000001</c:v>
                </c:pt>
                <c:pt idx="939">
                  <c:v>3.1563400000000001</c:v>
                </c:pt>
                <c:pt idx="940">
                  <c:v>3.1619299999999999</c:v>
                </c:pt>
                <c:pt idx="941">
                  <c:v>3.1675300000000002</c:v>
                </c:pt>
                <c:pt idx="942">
                  <c:v>3.1731500000000001</c:v>
                </c:pt>
                <c:pt idx="943">
                  <c:v>3.1787800000000002</c:v>
                </c:pt>
                <c:pt idx="944">
                  <c:v>3.1844299999999999</c:v>
                </c:pt>
                <c:pt idx="945">
                  <c:v>3.1900900000000001</c:v>
                </c:pt>
                <c:pt idx="946">
                  <c:v>3.19577</c:v>
                </c:pt>
                <c:pt idx="947">
                  <c:v>3.20147</c:v>
                </c:pt>
                <c:pt idx="948">
                  <c:v>3.2071800000000001</c:v>
                </c:pt>
                <c:pt idx="949">
                  <c:v>3.2129099999999999</c:v>
                </c:pt>
                <c:pt idx="950">
                  <c:v>3.2186499999999998</c:v>
                </c:pt>
                <c:pt idx="951">
                  <c:v>3.2244100000000002</c:v>
                </c:pt>
                <c:pt idx="952">
                  <c:v>3.2301799999999998</c:v>
                </c:pt>
                <c:pt idx="953">
                  <c:v>3.23597</c:v>
                </c:pt>
                <c:pt idx="954">
                  <c:v>3.2417699999999998</c:v>
                </c:pt>
                <c:pt idx="955">
                  <c:v>3.2475900000000002</c:v>
                </c:pt>
                <c:pt idx="956">
                  <c:v>3.2534299999999998</c:v>
                </c:pt>
                <c:pt idx="957">
                  <c:v>3.2592699999999999</c:v>
                </c:pt>
                <c:pt idx="958">
                  <c:v>3.2651400000000002</c:v>
                </c:pt>
                <c:pt idx="959">
                  <c:v>3.27101</c:v>
                </c:pt>
                <c:pt idx="960">
                  <c:v>3.27691</c:v>
                </c:pt>
                <c:pt idx="961">
                  <c:v>3.28281</c:v>
                </c:pt>
                <c:pt idx="962">
                  <c:v>3.2887300000000002</c:v>
                </c:pt>
                <c:pt idx="963">
                  <c:v>3.29467</c:v>
                </c:pt>
                <c:pt idx="964">
                  <c:v>3.3006099999999998</c:v>
                </c:pt>
                <c:pt idx="965">
                  <c:v>3.3065799999999999</c:v>
                </c:pt>
                <c:pt idx="966">
                  <c:v>3.3125499999999999</c:v>
                </c:pt>
                <c:pt idx="967">
                  <c:v>3.31854</c:v>
                </c:pt>
                <c:pt idx="968">
                  <c:v>3.3245399999999998</c:v>
                </c:pt>
                <c:pt idx="969">
                  <c:v>3.3305600000000002</c:v>
                </c:pt>
                <c:pt idx="970">
                  <c:v>3.3365900000000002</c:v>
                </c:pt>
                <c:pt idx="971">
                  <c:v>3.3426300000000002</c:v>
                </c:pt>
                <c:pt idx="972">
                  <c:v>3.3486799999999999</c:v>
                </c:pt>
                <c:pt idx="973">
                  <c:v>3.3547500000000001</c:v>
                </c:pt>
                <c:pt idx="974">
                  <c:v>3.36083</c:v>
                </c:pt>
                <c:pt idx="975">
                  <c:v>3.36693</c:v>
                </c:pt>
                <c:pt idx="976">
                  <c:v>3.37303</c:v>
                </c:pt>
                <c:pt idx="977">
                  <c:v>3.3791500000000001</c:v>
                </c:pt>
                <c:pt idx="978">
                  <c:v>3.3852799999999998</c:v>
                </c:pt>
                <c:pt idx="979">
                  <c:v>3.3914200000000001</c:v>
                </c:pt>
                <c:pt idx="980">
                  <c:v>3.39757</c:v>
                </c:pt>
                <c:pt idx="981">
                  <c:v>3.4037299999999999</c:v>
                </c:pt>
                <c:pt idx="982">
                  <c:v>3.40991</c:v>
                </c:pt>
                <c:pt idx="983">
                  <c:v>3.4161000000000001</c:v>
                </c:pt>
                <c:pt idx="984">
                  <c:v>3.4222899999999998</c:v>
                </c:pt>
                <c:pt idx="985">
                  <c:v>3.4285000000000001</c:v>
                </c:pt>
                <c:pt idx="986">
                  <c:v>3.43472</c:v>
                </c:pt>
                <c:pt idx="987">
                  <c:v>3.44095</c:v>
                </c:pt>
                <c:pt idx="988">
                  <c:v>3.44719</c:v>
                </c:pt>
                <c:pt idx="989">
                  <c:v>3.4534400000000001</c:v>
                </c:pt>
                <c:pt idx="990">
                  <c:v>3.4597000000000002</c:v>
                </c:pt>
                <c:pt idx="991">
                  <c:v>3.46597</c:v>
                </c:pt>
                <c:pt idx="992">
                  <c:v>3.4722499999999998</c:v>
                </c:pt>
                <c:pt idx="993">
                  <c:v>3.4785400000000002</c:v>
                </c:pt>
                <c:pt idx="994">
                  <c:v>3.4848400000000002</c:v>
                </c:pt>
                <c:pt idx="995">
                  <c:v>3.4911500000000002</c:v>
                </c:pt>
                <c:pt idx="996">
                  <c:v>3.4974599999999998</c:v>
                </c:pt>
                <c:pt idx="997">
                  <c:v>3.50379</c:v>
                </c:pt>
                <c:pt idx="998">
                  <c:v>3.5101200000000001</c:v>
                </c:pt>
                <c:pt idx="999">
                  <c:v>3.5164599999999999</c:v>
                </c:pt>
                <c:pt idx="1000">
                  <c:v>3.5228100000000002</c:v>
                </c:pt>
                <c:pt idx="1001">
                  <c:v>3.5291700000000001</c:v>
                </c:pt>
                <c:pt idx="1002">
                  <c:v>3.5355300000000001</c:v>
                </c:pt>
                <c:pt idx="1003">
                  <c:v>3.5419100000000001</c:v>
                </c:pt>
                <c:pt idx="1004">
                  <c:v>3.5482900000000002</c:v>
                </c:pt>
                <c:pt idx="1005">
                  <c:v>3.5546700000000002</c:v>
                </c:pt>
                <c:pt idx="1006">
                  <c:v>3.56107</c:v>
                </c:pt>
                <c:pt idx="1007">
                  <c:v>3.5674700000000001</c:v>
                </c:pt>
                <c:pt idx="1008">
                  <c:v>3.5738699999999999</c:v>
                </c:pt>
                <c:pt idx="1009">
                  <c:v>3.5802900000000002</c:v>
                </c:pt>
                <c:pt idx="1010">
                  <c:v>3.5867100000000001</c:v>
                </c:pt>
                <c:pt idx="1011">
                  <c:v>3.5931299999999999</c:v>
                </c:pt>
                <c:pt idx="1012">
                  <c:v>3.5995599999999999</c:v>
                </c:pt>
                <c:pt idx="1013">
                  <c:v>3.6059999999999999</c:v>
                </c:pt>
                <c:pt idx="1014">
                  <c:v>3.6124399999999999</c:v>
                </c:pt>
                <c:pt idx="1015">
                  <c:v>3.6188799999999999</c:v>
                </c:pt>
                <c:pt idx="1016">
                  <c:v>3.6253299999999999</c:v>
                </c:pt>
                <c:pt idx="1017">
                  <c:v>3.6317900000000001</c:v>
                </c:pt>
                <c:pt idx="1018">
                  <c:v>3.6382500000000002</c:v>
                </c:pt>
                <c:pt idx="1019">
                  <c:v>3.6447099999999999</c:v>
                </c:pt>
                <c:pt idx="1020">
                  <c:v>3.65117</c:v>
                </c:pt>
                <c:pt idx="1021">
                  <c:v>3.6576399999999998</c:v>
                </c:pt>
                <c:pt idx="1022">
                  <c:v>3.66412</c:v>
                </c:pt>
                <c:pt idx="1023">
                  <c:v>3.6705899999999998</c:v>
                </c:pt>
                <c:pt idx="1024">
                  <c:v>3.6770700000000001</c:v>
                </c:pt>
                <c:pt idx="1025">
                  <c:v>3.6835499999999999</c:v>
                </c:pt>
                <c:pt idx="1026">
                  <c:v>3.6900300000000001</c:v>
                </c:pt>
                <c:pt idx="1027">
                  <c:v>3.69652</c:v>
                </c:pt>
                <c:pt idx="1028">
                  <c:v>3.7029999999999998</c:v>
                </c:pt>
                <c:pt idx="1029">
                  <c:v>3.7094900000000002</c:v>
                </c:pt>
                <c:pt idx="1030">
                  <c:v>3.7159800000000001</c:v>
                </c:pt>
                <c:pt idx="1031">
                  <c:v>3.7224699999999999</c:v>
                </c:pt>
                <c:pt idx="1032">
                  <c:v>3.7289599999999998</c:v>
                </c:pt>
                <c:pt idx="1033">
                  <c:v>3.7354500000000002</c:v>
                </c:pt>
                <c:pt idx="1034">
                  <c:v>3.7419500000000001</c:v>
                </c:pt>
                <c:pt idx="1035">
                  <c:v>3.74844</c:v>
                </c:pt>
                <c:pt idx="1036">
                  <c:v>3.7549299999999999</c:v>
                </c:pt>
                <c:pt idx="1037">
                  <c:v>3.7614200000000002</c:v>
                </c:pt>
                <c:pt idx="1038">
                  <c:v>3.7679100000000001</c:v>
                </c:pt>
                <c:pt idx="1039">
                  <c:v>3.7744</c:v>
                </c:pt>
                <c:pt idx="1040">
                  <c:v>3.7808799999999998</c:v>
                </c:pt>
                <c:pt idx="1041">
                  <c:v>3.7873700000000001</c:v>
                </c:pt>
                <c:pt idx="1042">
                  <c:v>3.7938499999999999</c:v>
                </c:pt>
                <c:pt idx="1043">
                  <c:v>3.8003300000000002</c:v>
                </c:pt>
                <c:pt idx="1044">
                  <c:v>3.80681</c:v>
                </c:pt>
                <c:pt idx="1045">
                  <c:v>3.8132899999999998</c:v>
                </c:pt>
                <c:pt idx="1046">
                  <c:v>3.81976</c:v>
                </c:pt>
                <c:pt idx="1047">
                  <c:v>3.8262299999999998</c:v>
                </c:pt>
                <c:pt idx="1048">
                  <c:v>3.8327</c:v>
                </c:pt>
                <c:pt idx="1049">
                  <c:v>3.8391600000000001</c:v>
                </c:pt>
                <c:pt idx="1050">
                  <c:v>3.8456199999999998</c:v>
                </c:pt>
                <c:pt idx="1051">
                  <c:v>3.8520699999999999</c:v>
                </c:pt>
                <c:pt idx="1052">
                  <c:v>3.8585199999999999</c:v>
                </c:pt>
                <c:pt idx="1053">
                  <c:v>3.86497</c:v>
                </c:pt>
                <c:pt idx="1054">
                  <c:v>3.87141</c:v>
                </c:pt>
                <c:pt idx="1055">
                  <c:v>3.87784</c:v>
                </c:pt>
                <c:pt idx="1056">
                  <c:v>3.8842699999999999</c:v>
                </c:pt>
                <c:pt idx="1057">
                  <c:v>3.8906999999999998</c:v>
                </c:pt>
                <c:pt idx="1058">
                  <c:v>3.8971100000000001</c:v>
                </c:pt>
                <c:pt idx="1059">
                  <c:v>3.9035199999999999</c:v>
                </c:pt>
                <c:pt idx="1060">
                  <c:v>3.9099300000000001</c:v>
                </c:pt>
                <c:pt idx="1061">
                  <c:v>3.9163199999999998</c:v>
                </c:pt>
                <c:pt idx="1062">
                  <c:v>3.9227099999999999</c:v>
                </c:pt>
                <c:pt idx="1063">
                  <c:v>3.92909</c:v>
                </c:pt>
                <c:pt idx="1064">
                  <c:v>3.93547</c:v>
                </c:pt>
                <c:pt idx="1065">
                  <c:v>3.9418299999999999</c:v>
                </c:pt>
                <c:pt idx="1066">
                  <c:v>3.9481899999999999</c:v>
                </c:pt>
                <c:pt idx="1067">
                  <c:v>3.9545400000000002</c:v>
                </c:pt>
                <c:pt idx="1068">
                  <c:v>3.96088</c:v>
                </c:pt>
                <c:pt idx="1069">
                  <c:v>3.9672100000000001</c:v>
                </c:pt>
                <c:pt idx="1070">
                  <c:v>3.9735299999999998</c:v>
                </c:pt>
                <c:pt idx="1071">
                  <c:v>3.9798399999999998</c:v>
                </c:pt>
                <c:pt idx="1072">
                  <c:v>3.9861399999999998</c:v>
                </c:pt>
                <c:pt idx="1073">
                  <c:v>3.9924300000000001</c:v>
                </c:pt>
                <c:pt idx="1074">
                  <c:v>3.99871</c:v>
                </c:pt>
                <c:pt idx="1075">
                  <c:v>4.0049799999999998</c:v>
                </c:pt>
                <c:pt idx="1076">
                  <c:v>4.0112399999999999</c:v>
                </c:pt>
                <c:pt idx="1077">
                  <c:v>4.0174899999999996</c:v>
                </c:pt>
                <c:pt idx="1078">
                  <c:v>4.02372</c:v>
                </c:pt>
                <c:pt idx="1079">
                  <c:v>4.0299500000000004</c:v>
                </c:pt>
                <c:pt idx="1080">
                  <c:v>4.0361599999999997</c:v>
                </c:pt>
                <c:pt idx="1081">
                  <c:v>4.0423600000000004</c:v>
                </c:pt>
                <c:pt idx="1082">
                  <c:v>4.0485499999999996</c:v>
                </c:pt>
                <c:pt idx="1083">
                  <c:v>4.0547199999999997</c:v>
                </c:pt>
                <c:pt idx="1084">
                  <c:v>4.06088</c:v>
                </c:pt>
                <c:pt idx="1085">
                  <c:v>4.0670299999999999</c:v>
                </c:pt>
                <c:pt idx="1086">
                  <c:v>4.0731599999999997</c:v>
                </c:pt>
                <c:pt idx="1087">
                  <c:v>4.0792799999999998</c:v>
                </c:pt>
                <c:pt idx="1088">
                  <c:v>4.0853900000000003</c:v>
                </c:pt>
                <c:pt idx="1089">
                  <c:v>4.0914799999999998</c:v>
                </c:pt>
                <c:pt idx="1090">
                  <c:v>4.0975599999999996</c:v>
                </c:pt>
                <c:pt idx="1091">
                  <c:v>4.1036200000000003</c:v>
                </c:pt>
                <c:pt idx="1092">
                  <c:v>4.1096700000000004</c:v>
                </c:pt>
                <c:pt idx="1093">
                  <c:v>4.1157000000000004</c:v>
                </c:pt>
                <c:pt idx="1094">
                  <c:v>4.1217100000000002</c:v>
                </c:pt>
                <c:pt idx="1095">
                  <c:v>4.1277100000000004</c:v>
                </c:pt>
                <c:pt idx="1096">
                  <c:v>4.1337000000000002</c:v>
                </c:pt>
                <c:pt idx="1097">
                  <c:v>4.1396699999999997</c:v>
                </c:pt>
                <c:pt idx="1098">
                  <c:v>4.1456200000000001</c:v>
                </c:pt>
                <c:pt idx="1099">
                  <c:v>4.1515500000000003</c:v>
                </c:pt>
                <c:pt idx="1100">
                  <c:v>4.15747</c:v>
                </c:pt>
                <c:pt idx="1101">
                  <c:v>4.1633699999999996</c:v>
                </c:pt>
                <c:pt idx="1102">
                  <c:v>4.1692499999999999</c:v>
                </c:pt>
                <c:pt idx="1103">
                  <c:v>4.1751199999999997</c:v>
                </c:pt>
                <c:pt idx="1104">
                  <c:v>4.1809700000000003</c:v>
                </c:pt>
                <c:pt idx="1105">
                  <c:v>4.1867999999999999</c:v>
                </c:pt>
                <c:pt idx="1106">
                  <c:v>4.1926100000000002</c:v>
                </c:pt>
                <c:pt idx="1107">
                  <c:v>4.1984000000000004</c:v>
                </c:pt>
                <c:pt idx="1108">
                  <c:v>4.2041700000000004</c:v>
                </c:pt>
                <c:pt idx="1109">
                  <c:v>4.2099299999999999</c:v>
                </c:pt>
                <c:pt idx="1110">
                  <c:v>4.2156599999999997</c:v>
                </c:pt>
                <c:pt idx="1111">
                  <c:v>4.2213799999999999</c:v>
                </c:pt>
                <c:pt idx="1112">
                  <c:v>4.2270799999999999</c:v>
                </c:pt>
                <c:pt idx="1113">
                  <c:v>4.2327500000000002</c:v>
                </c:pt>
                <c:pt idx="1114">
                  <c:v>4.23841</c:v>
                </c:pt>
                <c:pt idx="1115">
                  <c:v>4.2440499999999997</c:v>
                </c:pt>
                <c:pt idx="1116">
                  <c:v>4.2496600000000004</c:v>
                </c:pt>
                <c:pt idx="1117">
                  <c:v>4.2552599999999998</c:v>
                </c:pt>
                <c:pt idx="1118">
                  <c:v>4.26084</c:v>
                </c:pt>
                <c:pt idx="1119">
                  <c:v>4.2663900000000003</c:v>
                </c:pt>
                <c:pt idx="1120">
                  <c:v>4.2719199999999997</c:v>
                </c:pt>
                <c:pt idx="1121">
                  <c:v>4.2774400000000004</c:v>
                </c:pt>
                <c:pt idx="1122">
                  <c:v>4.2829300000000003</c:v>
                </c:pt>
                <c:pt idx="1123">
                  <c:v>4.2884000000000002</c:v>
                </c:pt>
                <c:pt idx="1124">
                  <c:v>4.2938400000000003</c:v>
                </c:pt>
                <c:pt idx="1125">
                  <c:v>4.2992699999999999</c:v>
                </c:pt>
                <c:pt idx="1126">
                  <c:v>4.3046699999999998</c:v>
                </c:pt>
                <c:pt idx="1127">
                  <c:v>4.3100500000000004</c:v>
                </c:pt>
                <c:pt idx="1128">
                  <c:v>4.31541</c:v>
                </c:pt>
                <c:pt idx="1129">
                  <c:v>4.3207500000000003</c:v>
                </c:pt>
                <c:pt idx="1130">
                  <c:v>4.32606</c:v>
                </c:pt>
                <c:pt idx="1131">
                  <c:v>4.3313499999999996</c:v>
                </c:pt>
                <c:pt idx="1132">
                  <c:v>4.3366199999999999</c:v>
                </c:pt>
                <c:pt idx="1133">
                  <c:v>4.3418599999999996</c:v>
                </c:pt>
                <c:pt idx="1134">
                  <c:v>4.3470800000000001</c:v>
                </c:pt>
                <c:pt idx="1135">
                  <c:v>4.3522800000000004</c:v>
                </c:pt>
                <c:pt idx="1136">
                  <c:v>4.3574599999999997</c:v>
                </c:pt>
                <c:pt idx="1137">
                  <c:v>4.3626100000000001</c:v>
                </c:pt>
                <c:pt idx="1138">
                  <c:v>4.3677299999999999</c:v>
                </c:pt>
                <c:pt idx="1139">
                  <c:v>4.3728300000000004</c:v>
                </c:pt>
                <c:pt idx="1140">
                  <c:v>4.37791</c:v>
                </c:pt>
                <c:pt idx="1141">
                  <c:v>4.3829700000000003</c:v>
                </c:pt>
                <c:pt idx="1142">
                  <c:v>4.3879999999999999</c:v>
                </c:pt>
                <c:pt idx="1143">
                  <c:v>4.3929999999999998</c:v>
                </c:pt>
                <c:pt idx="1144">
                  <c:v>4.3979799999999996</c:v>
                </c:pt>
                <c:pt idx="1145">
                  <c:v>4.4029400000000001</c:v>
                </c:pt>
                <c:pt idx="1146">
                  <c:v>4.40787</c:v>
                </c:pt>
                <c:pt idx="1147">
                  <c:v>4.4127799999999997</c:v>
                </c:pt>
                <c:pt idx="1148">
                  <c:v>4.4176599999999997</c:v>
                </c:pt>
                <c:pt idx="1149">
                  <c:v>4.4225199999999996</c:v>
                </c:pt>
                <c:pt idx="1150">
                  <c:v>4.4273499999999997</c:v>
                </c:pt>
                <c:pt idx="1151">
                  <c:v>4.4321599999999997</c:v>
                </c:pt>
                <c:pt idx="1152">
                  <c:v>4.4369399999999999</c:v>
                </c:pt>
                <c:pt idx="1153">
                  <c:v>4.4416900000000004</c:v>
                </c:pt>
                <c:pt idx="1154">
                  <c:v>4.4464199999999998</c:v>
                </c:pt>
                <c:pt idx="1155">
                  <c:v>4.45113</c:v>
                </c:pt>
                <c:pt idx="1156">
                  <c:v>4.4558099999999996</c:v>
                </c:pt>
                <c:pt idx="1157">
                  <c:v>4.4604600000000003</c:v>
                </c:pt>
                <c:pt idx="1158">
                  <c:v>4.46509</c:v>
                </c:pt>
                <c:pt idx="1159">
                  <c:v>4.4696899999999999</c:v>
                </c:pt>
                <c:pt idx="1160">
                  <c:v>4.4742699999999997</c:v>
                </c:pt>
                <c:pt idx="1161">
                  <c:v>4.4788199999999998</c:v>
                </c:pt>
                <c:pt idx="1162">
                  <c:v>4.4833400000000001</c:v>
                </c:pt>
                <c:pt idx="1163">
                  <c:v>4.4878400000000003</c:v>
                </c:pt>
                <c:pt idx="1164">
                  <c:v>4.4923099999999998</c:v>
                </c:pt>
                <c:pt idx="1165">
                  <c:v>4.4967600000000001</c:v>
                </c:pt>
                <c:pt idx="1166">
                  <c:v>4.5011799999999997</c:v>
                </c:pt>
                <c:pt idx="1167">
                  <c:v>4.5055699999999996</c:v>
                </c:pt>
                <c:pt idx="1168">
                  <c:v>4.5099400000000003</c:v>
                </c:pt>
                <c:pt idx="1169">
                  <c:v>4.5142800000000003</c:v>
                </c:pt>
                <c:pt idx="1170">
                  <c:v>4.5186000000000002</c:v>
                </c:pt>
                <c:pt idx="1171">
                  <c:v>4.5228900000000003</c:v>
                </c:pt>
                <c:pt idx="1172">
                  <c:v>4.5271499999999998</c:v>
                </c:pt>
                <c:pt idx="1173">
                  <c:v>4.5313800000000004</c:v>
                </c:pt>
                <c:pt idx="1174">
                  <c:v>4.53559</c:v>
                </c:pt>
                <c:pt idx="1175">
                  <c:v>4.5397800000000004</c:v>
                </c:pt>
                <c:pt idx="1176">
                  <c:v>4.5439400000000001</c:v>
                </c:pt>
                <c:pt idx="1177">
                  <c:v>4.5480700000000001</c:v>
                </c:pt>
                <c:pt idx="1178">
                  <c:v>4.5521700000000003</c:v>
                </c:pt>
                <c:pt idx="1179">
                  <c:v>4.5562500000000004</c:v>
                </c:pt>
                <c:pt idx="1180">
                  <c:v>4.5602999999999998</c:v>
                </c:pt>
                <c:pt idx="1181">
                  <c:v>4.56433</c:v>
                </c:pt>
                <c:pt idx="1182">
                  <c:v>4.5683199999999999</c:v>
                </c:pt>
                <c:pt idx="1183">
                  <c:v>4.5723000000000003</c:v>
                </c:pt>
                <c:pt idx="1184">
                  <c:v>4.5762400000000003</c:v>
                </c:pt>
                <c:pt idx="1185">
                  <c:v>4.5801600000000002</c:v>
                </c:pt>
                <c:pt idx="1186">
                  <c:v>4.58406</c:v>
                </c:pt>
                <c:pt idx="1187">
                  <c:v>4.5879200000000004</c:v>
                </c:pt>
                <c:pt idx="1188">
                  <c:v>4.5917599999999998</c:v>
                </c:pt>
                <c:pt idx="1189">
                  <c:v>4.59558</c:v>
                </c:pt>
                <c:pt idx="1190">
                  <c:v>4.5993700000000004</c:v>
                </c:pt>
                <c:pt idx="1191">
                  <c:v>4.6031300000000002</c:v>
                </c:pt>
                <c:pt idx="1192">
                  <c:v>4.6068699999999998</c:v>
                </c:pt>
                <c:pt idx="1193">
                  <c:v>4.6105799999999997</c:v>
                </c:pt>
                <c:pt idx="1194">
                  <c:v>4.6142599999999998</c:v>
                </c:pt>
                <c:pt idx="1195">
                  <c:v>4.6179199999999998</c:v>
                </c:pt>
                <c:pt idx="1196">
                  <c:v>4.62155</c:v>
                </c:pt>
                <c:pt idx="1197">
                  <c:v>4.6251499999999997</c:v>
                </c:pt>
                <c:pt idx="1198">
                  <c:v>4.62873</c:v>
                </c:pt>
                <c:pt idx="1199">
                  <c:v>4.6322900000000002</c:v>
                </c:pt>
                <c:pt idx="1200">
                  <c:v>4.6358199999999998</c:v>
                </c:pt>
                <c:pt idx="1201">
                  <c:v>4.6393199999999997</c:v>
                </c:pt>
                <c:pt idx="1202">
                  <c:v>4.6427899999999998</c:v>
                </c:pt>
                <c:pt idx="1203">
                  <c:v>4.6462500000000002</c:v>
                </c:pt>
                <c:pt idx="1204">
                  <c:v>4.6496700000000004</c:v>
                </c:pt>
                <c:pt idx="1205">
                  <c:v>4.6530699999999996</c:v>
                </c:pt>
                <c:pt idx="1206">
                  <c:v>4.6564399999999999</c:v>
                </c:pt>
                <c:pt idx="1207">
                  <c:v>4.6597900000000001</c:v>
                </c:pt>
                <c:pt idx="1208">
                  <c:v>4.6631200000000002</c:v>
                </c:pt>
                <c:pt idx="1209">
                  <c:v>4.6664099999999999</c:v>
                </c:pt>
                <c:pt idx="1210">
                  <c:v>4.6696900000000001</c:v>
                </c:pt>
                <c:pt idx="1211">
                  <c:v>4.6729399999999996</c:v>
                </c:pt>
                <c:pt idx="1212">
                  <c:v>4.6761600000000003</c:v>
                </c:pt>
                <c:pt idx="1213">
                  <c:v>4.67936</c:v>
                </c:pt>
                <c:pt idx="1214">
                  <c:v>4.6825299999999999</c:v>
                </c:pt>
                <c:pt idx="1215">
                  <c:v>4.6856799999999996</c:v>
                </c:pt>
                <c:pt idx="1216">
                  <c:v>4.6887999999999996</c:v>
                </c:pt>
                <c:pt idx="1217">
                  <c:v>4.6919000000000004</c:v>
                </c:pt>
                <c:pt idx="1218">
                  <c:v>4.6949699999999996</c:v>
                </c:pt>
                <c:pt idx="1219">
                  <c:v>4.6980199999999996</c:v>
                </c:pt>
                <c:pt idx="1220">
                  <c:v>4.7010500000000004</c:v>
                </c:pt>
                <c:pt idx="1221">
                  <c:v>4.7040499999999996</c:v>
                </c:pt>
                <c:pt idx="1222">
                  <c:v>4.70702</c:v>
                </c:pt>
                <c:pt idx="1223">
                  <c:v>4.7099700000000002</c:v>
                </c:pt>
                <c:pt idx="1224">
                  <c:v>4.7129000000000003</c:v>
                </c:pt>
                <c:pt idx="1225">
                  <c:v>4.7158100000000003</c:v>
                </c:pt>
                <c:pt idx="1226">
                  <c:v>4.7186899999999996</c:v>
                </c:pt>
                <c:pt idx="1227">
                  <c:v>4.7215400000000001</c:v>
                </c:pt>
                <c:pt idx="1228">
                  <c:v>4.72438</c:v>
                </c:pt>
                <c:pt idx="1229">
                  <c:v>4.7271900000000002</c:v>
                </c:pt>
                <c:pt idx="1230">
                  <c:v>4.7299699999999998</c:v>
                </c:pt>
                <c:pt idx="1231">
                  <c:v>4.7327399999999997</c:v>
                </c:pt>
                <c:pt idx="1232">
                  <c:v>4.7354799999999999</c:v>
                </c:pt>
                <c:pt idx="1233">
                  <c:v>4.7381900000000003</c:v>
                </c:pt>
                <c:pt idx="1234">
                  <c:v>4.7408799999999998</c:v>
                </c:pt>
                <c:pt idx="1235">
                  <c:v>4.7435499999999999</c:v>
                </c:pt>
                <c:pt idx="1236">
                  <c:v>4.7462</c:v>
                </c:pt>
                <c:pt idx="1237">
                  <c:v>4.7488299999999999</c:v>
                </c:pt>
                <c:pt idx="1238">
                  <c:v>4.75143</c:v>
                </c:pt>
                <c:pt idx="1239">
                  <c:v>4.7540100000000001</c:v>
                </c:pt>
                <c:pt idx="1240">
                  <c:v>4.75657</c:v>
                </c:pt>
                <c:pt idx="1241">
                  <c:v>4.7591000000000001</c:v>
                </c:pt>
                <c:pt idx="1242">
                  <c:v>4.7616100000000001</c:v>
                </c:pt>
                <c:pt idx="1243">
                  <c:v>4.7641099999999996</c:v>
                </c:pt>
                <c:pt idx="1244">
                  <c:v>4.7665699999999998</c:v>
                </c:pt>
                <c:pt idx="1245">
                  <c:v>4.7690200000000003</c:v>
                </c:pt>
                <c:pt idx="1246">
                  <c:v>4.7714499999999997</c:v>
                </c:pt>
                <c:pt idx="1247">
                  <c:v>4.7738500000000004</c:v>
                </c:pt>
                <c:pt idx="1248">
                  <c:v>4.77623</c:v>
                </c:pt>
                <c:pt idx="1249">
                  <c:v>4.7786</c:v>
                </c:pt>
                <c:pt idx="1250">
                  <c:v>4.7809400000000002</c:v>
                </c:pt>
                <c:pt idx="1251">
                  <c:v>4.7832499999999998</c:v>
                </c:pt>
                <c:pt idx="1252">
                  <c:v>4.7855499999999997</c:v>
                </c:pt>
                <c:pt idx="1253">
                  <c:v>4.7878299999999996</c:v>
                </c:pt>
                <c:pt idx="1254">
                  <c:v>4.7900900000000002</c:v>
                </c:pt>
                <c:pt idx="1255">
                  <c:v>4.7923200000000001</c:v>
                </c:pt>
                <c:pt idx="1256">
                  <c:v>4.7945399999999996</c:v>
                </c:pt>
                <c:pt idx="1257">
                  <c:v>4.7967300000000002</c:v>
                </c:pt>
                <c:pt idx="1258">
                  <c:v>4.7989100000000002</c:v>
                </c:pt>
                <c:pt idx="1259">
                  <c:v>4.8010599999999997</c:v>
                </c:pt>
                <c:pt idx="1260">
                  <c:v>4.8032000000000004</c:v>
                </c:pt>
                <c:pt idx="1261">
                  <c:v>4.8053100000000004</c:v>
                </c:pt>
                <c:pt idx="1262">
                  <c:v>4.80741</c:v>
                </c:pt>
                <c:pt idx="1263">
                  <c:v>4.8094799999999998</c:v>
                </c:pt>
                <c:pt idx="1264">
                  <c:v>4.8115399999999999</c:v>
                </c:pt>
                <c:pt idx="1265">
                  <c:v>4.81358</c:v>
                </c:pt>
                <c:pt idx="1266">
                  <c:v>4.8155999999999999</c:v>
                </c:pt>
                <c:pt idx="1267">
                  <c:v>4.81759</c:v>
                </c:pt>
                <c:pt idx="1268">
                  <c:v>4.8195699999999997</c:v>
                </c:pt>
                <c:pt idx="1269">
                  <c:v>4.8215300000000001</c:v>
                </c:pt>
                <c:pt idx="1270">
                  <c:v>4.82348</c:v>
                </c:pt>
                <c:pt idx="1271">
                  <c:v>4.8254000000000001</c:v>
                </c:pt>
                <c:pt idx="1272">
                  <c:v>4.8273099999999998</c:v>
                </c:pt>
                <c:pt idx="1273">
                  <c:v>4.8291899999999996</c:v>
                </c:pt>
                <c:pt idx="1274">
                  <c:v>4.8310599999999999</c:v>
                </c:pt>
                <c:pt idx="1275">
                  <c:v>4.83291</c:v>
                </c:pt>
                <c:pt idx="1276">
                  <c:v>4.8347499999999997</c:v>
                </c:pt>
                <c:pt idx="1277">
                  <c:v>4.8365600000000004</c:v>
                </c:pt>
                <c:pt idx="1278">
                  <c:v>4.8383599999999998</c:v>
                </c:pt>
                <c:pt idx="1279">
                  <c:v>4.8401399999999999</c:v>
                </c:pt>
                <c:pt idx="1280">
                  <c:v>4.8418999999999999</c:v>
                </c:pt>
                <c:pt idx="1281">
                  <c:v>4.8436500000000002</c:v>
                </c:pt>
                <c:pt idx="1282">
                  <c:v>4.84537</c:v>
                </c:pt>
                <c:pt idx="1283">
                  <c:v>4.8470800000000001</c:v>
                </c:pt>
                <c:pt idx="1284">
                  <c:v>4.8487799999999996</c:v>
                </c:pt>
                <c:pt idx="1285">
                  <c:v>4.85046</c:v>
                </c:pt>
                <c:pt idx="1286">
                  <c:v>4.8521200000000002</c:v>
                </c:pt>
                <c:pt idx="1287">
                  <c:v>4.8537600000000003</c:v>
                </c:pt>
                <c:pt idx="1288">
                  <c:v>4.8553899999999999</c:v>
                </c:pt>
                <c:pt idx="1289">
                  <c:v>4.8570000000000002</c:v>
                </c:pt>
                <c:pt idx="1290">
                  <c:v>4.8585900000000004</c:v>
                </c:pt>
                <c:pt idx="1291">
                  <c:v>4.8601700000000001</c:v>
                </c:pt>
                <c:pt idx="1292">
                  <c:v>4.8617400000000002</c:v>
                </c:pt>
                <c:pt idx="1293">
                  <c:v>4.8632799999999996</c:v>
                </c:pt>
                <c:pt idx="1294">
                  <c:v>4.8648199999999999</c:v>
                </c:pt>
                <c:pt idx="1295">
                  <c:v>4.8663299999999996</c:v>
                </c:pt>
                <c:pt idx="1296">
                  <c:v>4.8678299999999997</c:v>
                </c:pt>
                <c:pt idx="1297">
                  <c:v>4.8693200000000001</c:v>
                </c:pt>
                <c:pt idx="1298">
                  <c:v>4.8707900000000004</c:v>
                </c:pt>
                <c:pt idx="1299">
                  <c:v>4.8722500000000002</c:v>
                </c:pt>
                <c:pt idx="1300">
                  <c:v>4.8736899999999999</c:v>
                </c:pt>
                <c:pt idx="1301">
                  <c:v>4.8751100000000003</c:v>
                </c:pt>
                <c:pt idx="1302">
                  <c:v>4.8765200000000002</c:v>
                </c:pt>
                <c:pt idx="1303">
                  <c:v>4.8779199999999996</c:v>
                </c:pt>
                <c:pt idx="1304">
                  <c:v>4.8792999999999997</c:v>
                </c:pt>
                <c:pt idx="1305">
                  <c:v>4.8806700000000003</c:v>
                </c:pt>
                <c:pt idx="1306">
                  <c:v>4.8820199999999998</c:v>
                </c:pt>
                <c:pt idx="1307">
                  <c:v>4.8833599999999997</c:v>
                </c:pt>
                <c:pt idx="1308">
                  <c:v>4.88469</c:v>
                </c:pt>
                <c:pt idx="1309">
                  <c:v>4.8860000000000001</c:v>
                </c:pt>
                <c:pt idx="1310">
                  <c:v>4.8872999999999998</c:v>
                </c:pt>
                <c:pt idx="1311">
                  <c:v>4.8885899999999998</c:v>
                </c:pt>
                <c:pt idx="1312">
                  <c:v>4.8898599999999997</c:v>
                </c:pt>
                <c:pt idx="1313">
                  <c:v>4.8911199999999999</c:v>
                </c:pt>
                <c:pt idx="1314">
                  <c:v>4.89236</c:v>
                </c:pt>
                <c:pt idx="1315">
                  <c:v>4.8935899999999997</c:v>
                </c:pt>
                <c:pt idx="1316">
                  <c:v>4.8948099999999997</c:v>
                </c:pt>
                <c:pt idx="1317">
                  <c:v>4.89602</c:v>
                </c:pt>
                <c:pt idx="1318">
                  <c:v>4.8972100000000003</c:v>
                </c:pt>
                <c:pt idx="1319">
                  <c:v>4.89839</c:v>
                </c:pt>
                <c:pt idx="1320">
                  <c:v>4.8995600000000001</c:v>
                </c:pt>
                <c:pt idx="1321">
                  <c:v>4.9007100000000001</c:v>
                </c:pt>
                <c:pt idx="1322">
                  <c:v>4.9018600000000001</c:v>
                </c:pt>
                <c:pt idx="1323">
                  <c:v>4.90299</c:v>
                </c:pt>
                <c:pt idx="1324">
                  <c:v>4.9041100000000002</c:v>
                </c:pt>
                <c:pt idx="1325">
                  <c:v>4.9052100000000003</c:v>
                </c:pt>
                <c:pt idx="1326">
                  <c:v>4.9063100000000004</c:v>
                </c:pt>
                <c:pt idx="1327">
                  <c:v>4.9073900000000004</c:v>
                </c:pt>
                <c:pt idx="1328">
                  <c:v>4.9084599999999998</c:v>
                </c:pt>
                <c:pt idx="1329">
                  <c:v>4.9095199999999997</c:v>
                </c:pt>
                <c:pt idx="1330">
                  <c:v>4.9105699999999999</c:v>
                </c:pt>
                <c:pt idx="1331">
                  <c:v>4.9116099999999996</c:v>
                </c:pt>
                <c:pt idx="1332">
                  <c:v>4.9126300000000001</c:v>
                </c:pt>
                <c:pt idx="1333">
                  <c:v>4.9136499999999996</c:v>
                </c:pt>
                <c:pt idx="1334">
                  <c:v>4.91465</c:v>
                </c:pt>
                <c:pt idx="1335">
                  <c:v>4.9156399999999998</c:v>
                </c:pt>
                <c:pt idx="1336">
                  <c:v>4.9166299999999996</c:v>
                </c:pt>
                <c:pt idx="1337">
                  <c:v>4.9176000000000002</c:v>
                </c:pt>
                <c:pt idx="1338">
                  <c:v>4.9185600000000003</c:v>
                </c:pt>
                <c:pt idx="1339">
                  <c:v>4.9194699999999996</c:v>
                </c:pt>
                <c:pt idx="1340">
                  <c:v>4.92035</c:v>
                </c:pt>
                <c:pt idx="1341">
                  <c:v>4.9212199999999999</c:v>
                </c:pt>
                <c:pt idx="1342">
                  <c:v>4.9220899999999999</c:v>
                </c:pt>
                <c:pt idx="1343">
                  <c:v>4.9229700000000003</c:v>
                </c:pt>
                <c:pt idx="1344">
                  <c:v>4.9238600000000003</c:v>
                </c:pt>
                <c:pt idx="1345">
                  <c:v>4.9247800000000002</c:v>
                </c:pt>
                <c:pt idx="1346">
                  <c:v>4.9257200000000001</c:v>
                </c:pt>
                <c:pt idx="1347">
                  <c:v>4.9266800000000002</c:v>
                </c:pt>
                <c:pt idx="1348">
                  <c:v>4.9276799999999996</c:v>
                </c:pt>
                <c:pt idx="1349">
                  <c:v>4.9287000000000001</c:v>
                </c:pt>
                <c:pt idx="1350">
                  <c:v>4.9297500000000003</c:v>
                </c:pt>
                <c:pt idx="1351">
                  <c:v>4.9308300000000003</c:v>
                </c:pt>
                <c:pt idx="1352">
                  <c:v>4.9319300000000004</c:v>
                </c:pt>
                <c:pt idx="1353">
                  <c:v>4.9330600000000002</c:v>
                </c:pt>
                <c:pt idx="1354">
                  <c:v>4.9341999999999997</c:v>
                </c:pt>
                <c:pt idx="1355">
                  <c:v>4.9353600000000002</c:v>
                </c:pt>
                <c:pt idx="1356">
                  <c:v>4.9365399999999999</c:v>
                </c:pt>
                <c:pt idx="1357">
                  <c:v>4.9377300000000002</c:v>
                </c:pt>
                <c:pt idx="1358">
                  <c:v>4.93893</c:v>
                </c:pt>
                <c:pt idx="1359">
                  <c:v>4.9401400000000004</c:v>
                </c:pt>
                <c:pt idx="1360">
                  <c:v>4.9413600000000004</c:v>
                </c:pt>
                <c:pt idx="1361">
                  <c:v>4.9425699999999999</c:v>
                </c:pt>
                <c:pt idx="1362">
                  <c:v>4.9437899999999999</c:v>
                </c:pt>
                <c:pt idx="1363">
                  <c:v>4.9450099999999999</c:v>
                </c:pt>
                <c:pt idx="1364">
                  <c:v>4.9462200000000003</c:v>
                </c:pt>
                <c:pt idx="1365">
                  <c:v>4.9474299999999998</c:v>
                </c:pt>
                <c:pt idx="1366">
                  <c:v>4.9486299999999996</c:v>
                </c:pt>
                <c:pt idx="1367">
                  <c:v>4.9498300000000004</c:v>
                </c:pt>
                <c:pt idx="1368">
                  <c:v>4.9510100000000001</c:v>
                </c:pt>
                <c:pt idx="1369">
                  <c:v>4.9521899999999999</c:v>
                </c:pt>
                <c:pt idx="1370">
                  <c:v>4.9533500000000004</c:v>
                </c:pt>
                <c:pt idx="1371">
                  <c:v>4.9544899999999998</c:v>
                </c:pt>
                <c:pt idx="1372">
                  <c:v>4.9556300000000002</c:v>
                </c:pt>
                <c:pt idx="1373">
                  <c:v>4.9567399999999999</c:v>
                </c:pt>
                <c:pt idx="1374">
                  <c:v>4.95784</c:v>
                </c:pt>
                <c:pt idx="1375">
                  <c:v>4.9589299999999996</c:v>
                </c:pt>
                <c:pt idx="1376">
                  <c:v>4.9599900000000003</c:v>
                </c:pt>
                <c:pt idx="1377">
                  <c:v>4.9610399999999997</c:v>
                </c:pt>
                <c:pt idx="1378">
                  <c:v>4.9620699999999998</c:v>
                </c:pt>
                <c:pt idx="1379">
                  <c:v>4.9630799999999997</c:v>
                </c:pt>
                <c:pt idx="1380">
                  <c:v>4.9640700000000004</c:v>
                </c:pt>
                <c:pt idx="1381">
                  <c:v>4.9650499999999997</c:v>
                </c:pt>
                <c:pt idx="1382">
                  <c:v>4.9660000000000002</c:v>
                </c:pt>
                <c:pt idx="1383">
                  <c:v>4.9669299999999996</c:v>
                </c:pt>
                <c:pt idx="1384">
                  <c:v>4.9678399999999998</c:v>
                </c:pt>
                <c:pt idx="1385">
                  <c:v>4.9687400000000004</c:v>
                </c:pt>
                <c:pt idx="1386">
                  <c:v>4.9696100000000003</c:v>
                </c:pt>
                <c:pt idx="1387">
                  <c:v>4.9704600000000001</c:v>
                </c:pt>
                <c:pt idx="1388">
                  <c:v>4.9712899999999998</c:v>
                </c:pt>
                <c:pt idx="1389">
                  <c:v>4.9721099999999998</c:v>
                </c:pt>
                <c:pt idx="1390">
                  <c:v>4.9729000000000001</c:v>
                </c:pt>
                <c:pt idx="1391">
                  <c:v>4.9736799999999999</c:v>
                </c:pt>
                <c:pt idx="1392">
                  <c:v>4.9744299999999999</c:v>
                </c:pt>
                <c:pt idx="1393">
                  <c:v>4.9751700000000003</c:v>
                </c:pt>
                <c:pt idx="1394">
                  <c:v>4.9758899999999997</c:v>
                </c:pt>
                <c:pt idx="1395">
                  <c:v>4.9765899999999998</c:v>
                </c:pt>
                <c:pt idx="1396">
                  <c:v>4.9772699999999999</c:v>
                </c:pt>
                <c:pt idx="1397">
                  <c:v>4.9779400000000003</c:v>
                </c:pt>
                <c:pt idx="1398">
                  <c:v>4.97858</c:v>
                </c:pt>
                <c:pt idx="1399">
                  <c:v>4.9792100000000001</c:v>
                </c:pt>
                <c:pt idx="1400">
                  <c:v>4.9798299999999998</c:v>
                </c:pt>
                <c:pt idx="1401">
                  <c:v>4.9804199999999996</c:v>
                </c:pt>
                <c:pt idx="1402">
                  <c:v>4.9810100000000004</c:v>
                </c:pt>
                <c:pt idx="1403">
                  <c:v>4.9815699999999996</c:v>
                </c:pt>
                <c:pt idx="1404">
                  <c:v>4.9821200000000001</c:v>
                </c:pt>
                <c:pt idx="1405">
                  <c:v>4.9826499999999996</c:v>
                </c:pt>
                <c:pt idx="1406">
                  <c:v>4.9831700000000003</c:v>
                </c:pt>
                <c:pt idx="1407">
                  <c:v>4.9836799999999997</c:v>
                </c:pt>
                <c:pt idx="1408">
                  <c:v>4.9841699999999998</c:v>
                </c:pt>
                <c:pt idx="1409">
                  <c:v>4.9846399999999997</c:v>
                </c:pt>
                <c:pt idx="1410">
                  <c:v>4.9851099999999997</c:v>
                </c:pt>
                <c:pt idx="1411">
                  <c:v>4.9855600000000004</c:v>
                </c:pt>
                <c:pt idx="1412">
                  <c:v>4.9859900000000001</c:v>
                </c:pt>
                <c:pt idx="1413">
                  <c:v>4.9864199999999999</c:v>
                </c:pt>
                <c:pt idx="1414">
                  <c:v>4.9868300000000003</c:v>
                </c:pt>
                <c:pt idx="1415">
                  <c:v>4.9872300000000003</c:v>
                </c:pt>
                <c:pt idx="1416">
                  <c:v>4.9876199999999997</c:v>
                </c:pt>
                <c:pt idx="1417">
                  <c:v>4.9879899999999999</c:v>
                </c:pt>
                <c:pt idx="1418">
                  <c:v>4.9883600000000001</c:v>
                </c:pt>
                <c:pt idx="1419">
                  <c:v>4.9887199999999998</c:v>
                </c:pt>
                <c:pt idx="1420">
                  <c:v>4.9890600000000003</c:v>
                </c:pt>
                <c:pt idx="1421">
                  <c:v>4.9893900000000002</c:v>
                </c:pt>
                <c:pt idx="1422">
                  <c:v>4.9897200000000002</c:v>
                </c:pt>
                <c:pt idx="1423">
                  <c:v>4.99003</c:v>
                </c:pt>
                <c:pt idx="1424">
                  <c:v>4.9903399999999998</c:v>
                </c:pt>
                <c:pt idx="1425">
                  <c:v>4.99064</c:v>
                </c:pt>
                <c:pt idx="1426">
                  <c:v>4.99092</c:v>
                </c:pt>
                <c:pt idx="1427">
                  <c:v>4.9912000000000001</c:v>
                </c:pt>
                <c:pt idx="1428">
                  <c:v>4.9914699999999996</c:v>
                </c:pt>
                <c:pt idx="1429">
                  <c:v>4.9917400000000001</c:v>
                </c:pt>
                <c:pt idx="1430">
                  <c:v>4.9919900000000004</c:v>
                </c:pt>
                <c:pt idx="1431">
                  <c:v>4.9922399999999998</c:v>
                </c:pt>
                <c:pt idx="1432">
                  <c:v>4.9924799999999996</c:v>
                </c:pt>
                <c:pt idx="1433">
                  <c:v>4.9927099999999998</c:v>
                </c:pt>
                <c:pt idx="1434">
                  <c:v>4.9929300000000003</c:v>
                </c:pt>
                <c:pt idx="1435">
                  <c:v>4.99315</c:v>
                </c:pt>
                <c:pt idx="1436">
                  <c:v>4.99336</c:v>
                </c:pt>
                <c:pt idx="1437">
                  <c:v>4.9935700000000001</c:v>
                </c:pt>
                <c:pt idx="1438">
                  <c:v>4.9937699999999996</c:v>
                </c:pt>
                <c:pt idx="1439">
                  <c:v>4.9939600000000004</c:v>
                </c:pt>
                <c:pt idx="1440">
                  <c:v>4.9941500000000003</c:v>
                </c:pt>
                <c:pt idx="1441">
                  <c:v>4.9943299999999997</c:v>
                </c:pt>
                <c:pt idx="1442">
                  <c:v>4.99451</c:v>
                </c:pt>
                <c:pt idx="1443">
                  <c:v>4.9946799999999998</c:v>
                </c:pt>
                <c:pt idx="1444">
                  <c:v>4.9948399999999999</c:v>
                </c:pt>
                <c:pt idx="1445">
                  <c:v>4.9950000000000001</c:v>
                </c:pt>
                <c:pt idx="1446">
                  <c:v>4.9951600000000003</c:v>
                </c:pt>
                <c:pt idx="1447">
                  <c:v>4.9953099999999999</c:v>
                </c:pt>
                <c:pt idx="1448">
                  <c:v>4.9954499999999999</c:v>
                </c:pt>
                <c:pt idx="1449">
                  <c:v>4.99559</c:v>
                </c:pt>
                <c:pt idx="1450">
                  <c:v>4.99573</c:v>
                </c:pt>
                <c:pt idx="1451">
                  <c:v>4.9958600000000004</c:v>
                </c:pt>
                <c:pt idx="1452">
                  <c:v>4.9959899999999999</c:v>
                </c:pt>
                <c:pt idx="1453">
                  <c:v>4.9961200000000003</c:v>
                </c:pt>
                <c:pt idx="1454">
                  <c:v>4.9962400000000002</c:v>
                </c:pt>
                <c:pt idx="1455">
                  <c:v>4.9963499999999996</c:v>
                </c:pt>
                <c:pt idx="1456">
                  <c:v>4.9964700000000004</c:v>
                </c:pt>
                <c:pt idx="1457">
                  <c:v>4.9965799999999998</c:v>
                </c:pt>
                <c:pt idx="1458">
                  <c:v>4.9966799999999996</c:v>
                </c:pt>
                <c:pt idx="1459">
                  <c:v>4.9967899999999998</c:v>
                </c:pt>
                <c:pt idx="1460">
                  <c:v>4.9968899999999996</c:v>
                </c:pt>
                <c:pt idx="1461">
                  <c:v>4.9969799999999998</c:v>
                </c:pt>
                <c:pt idx="1462">
                  <c:v>4.9970800000000004</c:v>
                </c:pt>
                <c:pt idx="1463">
                  <c:v>4.9971699999999997</c:v>
                </c:pt>
                <c:pt idx="1464">
                  <c:v>4.9972599999999998</c:v>
                </c:pt>
                <c:pt idx="1465">
                  <c:v>4.9973400000000003</c:v>
                </c:pt>
                <c:pt idx="1466">
                  <c:v>4.9974299999999996</c:v>
                </c:pt>
                <c:pt idx="1467">
                  <c:v>4.9975100000000001</c:v>
                </c:pt>
                <c:pt idx="1468">
                  <c:v>4.9975800000000001</c:v>
                </c:pt>
                <c:pt idx="1469">
                  <c:v>4.9976599999999998</c:v>
                </c:pt>
                <c:pt idx="1470">
                  <c:v>4.9977299999999998</c:v>
                </c:pt>
                <c:pt idx="1471">
                  <c:v>4.9977999999999998</c:v>
                </c:pt>
                <c:pt idx="1472">
                  <c:v>4.9978699999999998</c:v>
                </c:pt>
                <c:pt idx="1473">
                  <c:v>4.9979399999999998</c:v>
                </c:pt>
                <c:pt idx="1474">
                  <c:v>4.9980000000000002</c:v>
                </c:pt>
                <c:pt idx="1475">
                  <c:v>4.9980599999999997</c:v>
                </c:pt>
                <c:pt idx="1476">
                  <c:v>4.9981200000000001</c:v>
                </c:pt>
                <c:pt idx="1477">
                  <c:v>4.9981799999999996</c:v>
                </c:pt>
                <c:pt idx="1478">
                  <c:v>4.99824</c:v>
                </c:pt>
                <c:pt idx="1479">
                  <c:v>4.9982899999999999</c:v>
                </c:pt>
                <c:pt idx="1480">
                  <c:v>4.9983500000000003</c:v>
                </c:pt>
                <c:pt idx="1481">
                  <c:v>4.9984000000000002</c:v>
                </c:pt>
                <c:pt idx="1482">
                  <c:v>4.9984500000000001</c:v>
                </c:pt>
                <c:pt idx="1483">
                  <c:v>4.9984999999999999</c:v>
                </c:pt>
                <c:pt idx="1484">
                  <c:v>4.9985400000000002</c:v>
                </c:pt>
                <c:pt idx="1485" formatCode="0.00E+00">
                  <c:v>4.9985900000000001</c:v>
                </c:pt>
                <c:pt idx="1486" formatCode="0.00E+00">
                  <c:v>4.9986300000000004</c:v>
                </c:pt>
                <c:pt idx="1487" formatCode="0.00E+00">
                  <c:v>4.9986800000000002</c:v>
                </c:pt>
                <c:pt idx="1488" formatCode="0.00E+00">
                  <c:v>4.9987199999999996</c:v>
                </c:pt>
                <c:pt idx="1489" formatCode="0.00E+00">
                  <c:v>4.9987599999999999</c:v>
                </c:pt>
                <c:pt idx="1490" formatCode="0.00E+00">
                  <c:v>4.9988000000000001</c:v>
                </c:pt>
                <c:pt idx="1491" formatCode="0.00E+00">
                  <c:v>4.9988299999999999</c:v>
                </c:pt>
                <c:pt idx="1492" formatCode="0.00E+00">
                  <c:v>4.9988700000000001</c:v>
                </c:pt>
                <c:pt idx="1493" formatCode="0.00E+00">
                  <c:v>4.9989100000000004</c:v>
                </c:pt>
                <c:pt idx="1494" formatCode="0.00E+00">
                  <c:v>4.9989400000000002</c:v>
                </c:pt>
                <c:pt idx="1495" formatCode="0.00E+00">
                  <c:v>4.9989699999999999</c:v>
                </c:pt>
                <c:pt idx="1496" formatCode="0.00E+00">
                  <c:v>4.9990100000000002</c:v>
                </c:pt>
                <c:pt idx="1497" formatCode="0.00E+00">
                  <c:v>4.9990399999999999</c:v>
                </c:pt>
                <c:pt idx="1498" formatCode="0.00E+00">
                  <c:v>4.9990699999999997</c:v>
                </c:pt>
                <c:pt idx="1499" formatCode="0.00E+00">
                  <c:v>4.9991000000000003</c:v>
                </c:pt>
                <c:pt idx="1500" formatCode="0.00E+00">
                  <c:v>4.9991199999999996</c:v>
                </c:pt>
                <c:pt idx="1501" formatCode="0.00E+00">
                  <c:v>4.9991500000000002</c:v>
                </c:pt>
                <c:pt idx="1502" formatCode="0.00E+00">
                  <c:v>4.99918</c:v>
                </c:pt>
                <c:pt idx="1503" formatCode="0.00E+00">
                  <c:v>4.9992000000000001</c:v>
                </c:pt>
                <c:pt idx="1504" formatCode="0.00E+00">
                  <c:v>4.9992299999999998</c:v>
                </c:pt>
                <c:pt idx="1505" formatCode="0.00E+00">
                  <c:v>4.99925</c:v>
                </c:pt>
                <c:pt idx="1506" formatCode="0.00E+00">
                  <c:v>4.9992799999999997</c:v>
                </c:pt>
                <c:pt idx="1507" formatCode="0.00E+00">
                  <c:v>4.9992999999999999</c:v>
                </c:pt>
                <c:pt idx="1508" formatCode="0.00E+00">
                  <c:v>4.99932</c:v>
                </c:pt>
                <c:pt idx="1509" formatCode="0.00E+00">
                  <c:v>4.9993400000000001</c:v>
                </c:pt>
                <c:pt idx="1510" formatCode="0.00E+00">
                  <c:v>4.9993600000000002</c:v>
                </c:pt>
                <c:pt idx="1511" formatCode="0.00E+00">
                  <c:v>4.9993800000000004</c:v>
                </c:pt>
                <c:pt idx="1512" formatCode="0.00E+00">
                  <c:v>4.9993999999999996</c:v>
                </c:pt>
                <c:pt idx="1513" formatCode="0.00E+00">
                  <c:v>4.9994199999999998</c:v>
                </c:pt>
                <c:pt idx="1514" formatCode="0.00E+00">
                  <c:v>4.9994399999999999</c:v>
                </c:pt>
                <c:pt idx="1515" formatCode="0.00E+00">
                  <c:v>4.99946</c:v>
                </c:pt>
                <c:pt idx="1516" formatCode="0.00E+00">
                  <c:v>4.9994699999999996</c:v>
                </c:pt>
                <c:pt idx="1517" formatCode="0.00E+00">
                  <c:v>4.9994899999999998</c:v>
                </c:pt>
                <c:pt idx="1518" formatCode="0.00E+00">
                  <c:v>4.9995099999999999</c:v>
                </c:pt>
                <c:pt idx="1519" formatCode="0.00E+00">
                  <c:v>4.9995200000000004</c:v>
                </c:pt>
                <c:pt idx="1520" formatCode="0.00E+00">
                  <c:v>4.9995399999999997</c:v>
                </c:pt>
                <c:pt idx="1521" formatCode="0.00E+00">
                  <c:v>4.9995500000000002</c:v>
                </c:pt>
                <c:pt idx="1522" formatCode="0.00E+00">
                  <c:v>4.9995599999999998</c:v>
                </c:pt>
                <c:pt idx="1523" formatCode="0.00E+00">
                  <c:v>4.9995799999999999</c:v>
                </c:pt>
                <c:pt idx="1524" formatCode="0.00E+00">
                  <c:v>4.9995900000000004</c:v>
                </c:pt>
                <c:pt idx="1525" formatCode="0.00E+00">
                  <c:v>4.9996</c:v>
                </c:pt>
                <c:pt idx="1526" formatCode="0.00E+00">
                  <c:v>4.9996200000000002</c:v>
                </c:pt>
                <c:pt idx="1527" formatCode="0.00E+00">
                  <c:v>4.9996299999999998</c:v>
                </c:pt>
                <c:pt idx="1528" formatCode="0.00E+00">
                  <c:v>4.9996400000000003</c:v>
                </c:pt>
                <c:pt idx="1529" formatCode="0.00E+00">
                  <c:v>4.9996499999999999</c:v>
                </c:pt>
                <c:pt idx="1530" formatCode="0.00E+00">
                  <c:v>4.9996600000000004</c:v>
                </c:pt>
                <c:pt idx="1531" formatCode="0.00E+00">
                  <c:v>4.9996700000000001</c:v>
                </c:pt>
                <c:pt idx="1532" formatCode="0.00E+00">
                  <c:v>4.9996799999999997</c:v>
                </c:pt>
                <c:pt idx="1533" formatCode="0.00E+00">
                  <c:v>4.9996900000000002</c:v>
                </c:pt>
                <c:pt idx="1534" formatCode="0.00E+00">
                  <c:v>4.9996999999999998</c:v>
                </c:pt>
                <c:pt idx="1535" formatCode="0.00E+00">
                  <c:v>4.9997100000000003</c:v>
                </c:pt>
                <c:pt idx="1536" formatCode="0.00E+00">
                  <c:v>4.9997199999999999</c:v>
                </c:pt>
                <c:pt idx="1537" formatCode="0.00E+00">
                  <c:v>4.9997299999999996</c:v>
                </c:pt>
                <c:pt idx="1538" formatCode="0.00E+00">
                  <c:v>4.9997400000000001</c:v>
                </c:pt>
                <c:pt idx="1539" formatCode="0.00E+00">
                  <c:v>4.9997499999999997</c:v>
                </c:pt>
                <c:pt idx="1540" formatCode="0.00E+00">
                  <c:v>4.9997499999999997</c:v>
                </c:pt>
                <c:pt idx="1541" formatCode="0.00E+00">
                  <c:v>4.9997600000000002</c:v>
                </c:pt>
                <c:pt idx="1542" formatCode="0.00E+00">
                  <c:v>4.9997699999999998</c:v>
                </c:pt>
                <c:pt idx="1543" formatCode="0.00E+00">
                  <c:v>4.9997800000000003</c:v>
                </c:pt>
                <c:pt idx="1544" formatCode="0.00E+00">
                  <c:v>4.9997800000000003</c:v>
                </c:pt>
                <c:pt idx="1545" formatCode="0.00E+00">
                  <c:v>4.99979</c:v>
                </c:pt>
                <c:pt idx="1546" formatCode="0.00E+00">
                  <c:v>4.9997999999999996</c:v>
                </c:pt>
                <c:pt idx="1547" formatCode="0.00E+00">
                  <c:v>4.9997999999999996</c:v>
                </c:pt>
                <c:pt idx="1548" formatCode="0.00E+00">
                  <c:v>4.9998100000000001</c:v>
                </c:pt>
                <c:pt idx="1549" formatCode="0.00E+00">
                  <c:v>4.9998100000000001</c:v>
                </c:pt>
                <c:pt idx="1550" formatCode="0.00E+00">
                  <c:v>4.9998199999999997</c:v>
                </c:pt>
                <c:pt idx="1551" formatCode="0.00E+00">
                  <c:v>4.9998300000000002</c:v>
                </c:pt>
                <c:pt idx="1552" formatCode="0.00E+00">
                  <c:v>4.9998300000000002</c:v>
                </c:pt>
                <c:pt idx="1553" formatCode="0.00E+00">
                  <c:v>4.9998399999999998</c:v>
                </c:pt>
                <c:pt idx="1554" formatCode="0.00E+00">
                  <c:v>4.9998399999999998</c:v>
                </c:pt>
                <c:pt idx="1555" formatCode="0.00E+00">
                  <c:v>4.9998500000000003</c:v>
                </c:pt>
                <c:pt idx="1556" formatCode="0.00E+00">
                  <c:v>4.9998500000000003</c:v>
                </c:pt>
                <c:pt idx="1557" formatCode="0.00E+00">
                  <c:v>4.99986</c:v>
                </c:pt>
                <c:pt idx="1558" formatCode="0.00E+00">
                  <c:v>4.99986</c:v>
                </c:pt>
                <c:pt idx="1559" formatCode="0.00E+00">
                  <c:v>4.9998699999999996</c:v>
                </c:pt>
                <c:pt idx="1560" formatCode="0.00E+00">
                  <c:v>4.9998699999999996</c:v>
                </c:pt>
                <c:pt idx="1561" formatCode="0.00E+00">
                  <c:v>4.9998699999999996</c:v>
                </c:pt>
                <c:pt idx="1562" formatCode="0.00E+00">
                  <c:v>4.9998800000000001</c:v>
                </c:pt>
                <c:pt idx="1563" formatCode="0.00E+00">
                  <c:v>4.9998800000000001</c:v>
                </c:pt>
                <c:pt idx="1564" formatCode="0.00E+00">
                  <c:v>4.9998899999999997</c:v>
                </c:pt>
                <c:pt idx="1565" formatCode="0.00E+00">
                  <c:v>4.9998899999999997</c:v>
                </c:pt>
                <c:pt idx="1566" formatCode="0.00E+00">
                  <c:v>4.9998899999999997</c:v>
                </c:pt>
                <c:pt idx="1567" formatCode="0.00E+00">
                  <c:v>4.9999000000000002</c:v>
                </c:pt>
                <c:pt idx="1568" formatCode="0.00E+00">
                  <c:v>4.9999000000000002</c:v>
                </c:pt>
                <c:pt idx="1569" formatCode="0.00E+00">
                  <c:v>4.9999000000000002</c:v>
                </c:pt>
                <c:pt idx="1570" formatCode="0.00E+00">
                  <c:v>4.9999099999999999</c:v>
                </c:pt>
                <c:pt idx="1571" formatCode="0.00E+00">
                  <c:v>4.9999099999999999</c:v>
                </c:pt>
                <c:pt idx="1572" formatCode="0.00E+00">
                  <c:v>4.9999099999999999</c:v>
                </c:pt>
                <c:pt idx="1573" formatCode="0.00E+00">
                  <c:v>4.9999099999999999</c:v>
                </c:pt>
                <c:pt idx="1574" formatCode="0.00E+00">
                  <c:v>4.9999200000000004</c:v>
                </c:pt>
                <c:pt idx="1575" formatCode="0.00E+00">
                  <c:v>4.9999200000000004</c:v>
                </c:pt>
                <c:pt idx="1576" formatCode="0.00E+00">
                  <c:v>4.9999200000000004</c:v>
                </c:pt>
                <c:pt idx="1577" formatCode="0.00E+00">
                  <c:v>4.9999200000000004</c:v>
                </c:pt>
                <c:pt idx="1578" formatCode="0.00E+00">
                  <c:v>4.99993</c:v>
                </c:pt>
                <c:pt idx="1579" formatCode="0.00E+00">
                  <c:v>4.99993</c:v>
                </c:pt>
                <c:pt idx="1580" formatCode="0.00E+00">
                  <c:v>4.99993</c:v>
                </c:pt>
                <c:pt idx="1581" formatCode="0.00E+00">
                  <c:v>4.99993</c:v>
                </c:pt>
                <c:pt idx="1582" formatCode="0.00E+00">
                  <c:v>4.9999399999999996</c:v>
                </c:pt>
                <c:pt idx="1583" formatCode="0.00E+00">
                  <c:v>4.9999399999999996</c:v>
                </c:pt>
                <c:pt idx="1584" formatCode="0.00E+00">
                  <c:v>4.9999399999999996</c:v>
                </c:pt>
                <c:pt idx="1585" formatCode="0.00E+00">
                  <c:v>4.9999399999999996</c:v>
                </c:pt>
                <c:pt idx="1586" formatCode="0.00E+00">
                  <c:v>4.9999399999999996</c:v>
                </c:pt>
                <c:pt idx="1587" formatCode="0.00E+00">
                  <c:v>4.9999399999999996</c:v>
                </c:pt>
                <c:pt idx="1588" formatCode="0.00E+00">
                  <c:v>4.9999500000000001</c:v>
                </c:pt>
                <c:pt idx="1589" formatCode="0.00E+00">
                  <c:v>4.9999500000000001</c:v>
                </c:pt>
                <c:pt idx="1590" formatCode="0.00E+00">
                  <c:v>4.9999500000000001</c:v>
                </c:pt>
                <c:pt idx="1591" formatCode="0.00E+00">
                  <c:v>4.9999500000000001</c:v>
                </c:pt>
                <c:pt idx="1592" formatCode="0.00E+00">
                  <c:v>4.9999500000000001</c:v>
                </c:pt>
                <c:pt idx="1593" formatCode="0.00E+00">
                  <c:v>4.9999500000000001</c:v>
                </c:pt>
                <c:pt idx="1594" formatCode="0.00E+00">
                  <c:v>4.9999599999999997</c:v>
                </c:pt>
                <c:pt idx="1595" formatCode="0.00E+00">
                  <c:v>4.9999599999999997</c:v>
                </c:pt>
                <c:pt idx="1596" formatCode="0.00E+00">
                  <c:v>4.9999599999999997</c:v>
                </c:pt>
                <c:pt idx="1597" formatCode="0.00E+00">
                  <c:v>4.9999599999999997</c:v>
                </c:pt>
                <c:pt idx="1598" formatCode="0.00E+00">
                  <c:v>4.9999599999999997</c:v>
                </c:pt>
                <c:pt idx="1599" formatCode="0.00E+00">
                  <c:v>4.9999599999999997</c:v>
                </c:pt>
                <c:pt idx="1600" formatCode="0.00E+00">
                  <c:v>4.9999599999999997</c:v>
                </c:pt>
                <c:pt idx="1601" formatCode="0.00E+00">
                  <c:v>4.9999599999999997</c:v>
                </c:pt>
                <c:pt idx="1602" formatCode="0.00E+00">
                  <c:v>4.9999700000000002</c:v>
                </c:pt>
                <c:pt idx="1603" formatCode="0.00E+00">
                  <c:v>4.9999700000000002</c:v>
                </c:pt>
                <c:pt idx="1604" formatCode="0.00E+00">
                  <c:v>4.9999700000000002</c:v>
                </c:pt>
                <c:pt idx="1605" formatCode="0.00E+00">
                  <c:v>4.9999700000000002</c:v>
                </c:pt>
                <c:pt idx="1606" formatCode="0.00E+00">
                  <c:v>4.9999700000000002</c:v>
                </c:pt>
                <c:pt idx="1607" formatCode="0.00E+00">
                  <c:v>4.9999700000000002</c:v>
                </c:pt>
                <c:pt idx="1608" formatCode="0.00E+00">
                  <c:v>4.9999700000000002</c:v>
                </c:pt>
                <c:pt idx="1609" formatCode="0.00E+00">
                  <c:v>4.9999700000000002</c:v>
                </c:pt>
                <c:pt idx="1610" formatCode="0.00E+00">
                  <c:v>4.9999700000000002</c:v>
                </c:pt>
                <c:pt idx="1611" formatCode="0.00E+00">
                  <c:v>4.9999700000000002</c:v>
                </c:pt>
                <c:pt idx="1612" formatCode="0.00E+00">
                  <c:v>4.9999799999999999</c:v>
                </c:pt>
                <c:pt idx="1613" formatCode="0.00E+00">
                  <c:v>4.9999799999999999</c:v>
                </c:pt>
                <c:pt idx="1614" formatCode="0.00E+00">
                  <c:v>4.9999799999999999</c:v>
                </c:pt>
                <c:pt idx="1615" formatCode="0.00E+00">
                  <c:v>4.9999799999999999</c:v>
                </c:pt>
                <c:pt idx="1616" formatCode="0.00E+00">
                  <c:v>4.9999799999999999</c:v>
                </c:pt>
                <c:pt idx="1617" formatCode="0.00E+00">
                  <c:v>4.9999799999999999</c:v>
                </c:pt>
                <c:pt idx="1618" formatCode="0.00E+00">
                  <c:v>4.9999799999999999</c:v>
                </c:pt>
                <c:pt idx="1619" formatCode="0.00E+00">
                  <c:v>4.9999799999999999</c:v>
                </c:pt>
                <c:pt idx="1620" formatCode="0.00E+00">
                  <c:v>4.9999799999999999</c:v>
                </c:pt>
                <c:pt idx="1621" formatCode="0.00E+00">
                  <c:v>4.9999799999999999</c:v>
                </c:pt>
                <c:pt idx="1622" formatCode="0.00E+00">
                  <c:v>4.9999799999999999</c:v>
                </c:pt>
                <c:pt idx="1623" formatCode="0.00E+00">
                  <c:v>4.9999799999999999</c:v>
                </c:pt>
                <c:pt idx="1624" formatCode="0.00E+00">
                  <c:v>4.9999799999999999</c:v>
                </c:pt>
                <c:pt idx="1625" formatCode="0.00E+00">
                  <c:v>4.9999799999999999</c:v>
                </c:pt>
                <c:pt idx="1626" formatCode="0.00E+00">
                  <c:v>4.9999799999999999</c:v>
                </c:pt>
                <c:pt idx="1627" formatCode="0.00E+00">
                  <c:v>4.9999799999999999</c:v>
                </c:pt>
                <c:pt idx="1628" formatCode="0.00E+00">
                  <c:v>4.9999799999999999</c:v>
                </c:pt>
                <c:pt idx="1629" formatCode="0.00E+00">
                  <c:v>4.9999900000000004</c:v>
                </c:pt>
                <c:pt idx="1630" formatCode="0.00E+00">
                  <c:v>4.9999900000000004</c:v>
                </c:pt>
                <c:pt idx="1631" formatCode="0.00E+00">
                  <c:v>4.9999900000000004</c:v>
                </c:pt>
                <c:pt idx="1632" formatCode="0.00E+00">
                  <c:v>4.9999900000000004</c:v>
                </c:pt>
                <c:pt idx="1633" formatCode="0.00E+00">
                  <c:v>4.9999900000000004</c:v>
                </c:pt>
                <c:pt idx="1634" formatCode="0.00E+00">
                  <c:v>4.9999900000000004</c:v>
                </c:pt>
                <c:pt idx="1635" formatCode="0.00E+00">
                  <c:v>4.9999900000000004</c:v>
                </c:pt>
                <c:pt idx="1636" formatCode="0.00E+00">
                  <c:v>4.9999900000000004</c:v>
                </c:pt>
                <c:pt idx="1637" formatCode="0.00E+00">
                  <c:v>4.9999900000000004</c:v>
                </c:pt>
                <c:pt idx="1638" formatCode="0.00E+00">
                  <c:v>4.9999900000000004</c:v>
                </c:pt>
                <c:pt idx="1639" formatCode="0.00E+00">
                  <c:v>4.9999900000000004</c:v>
                </c:pt>
                <c:pt idx="1640" formatCode="0.00E+00">
                  <c:v>4.9999900000000004</c:v>
                </c:pt>
                <c:pt idx="1641" formatCode="0.00E+00">
                  <c:v>4.9999900000000004</c:v>
                </c:pt>
                <c:pt idx="1642" formatCode="0.00E+00">
                  <c:v>4.9999900000000004</c:v>
                </c:pt>
                <c:pt idx="1643" formatCode="0.00E+00">
                  <c:v>4.9999900000000004</c:v>
                </c:pt>
                <c:pt idx="1644" formatCode="0.00E+00">
                  <c:v>4.9999900000000004</c:v>
                </c:pt>
                <c:pt idx="1645" formatCode="0.00E+00">
                  <c:v>4.9999900000000004</c:v>
                </c:pt>
                <c:pt idx="1646" formatCode="0.00E+00">
                  <c:v>4.9999900000000004</c:v>
                </c:pt>
                <c:pt idx="1647" formatCode="0.00E+00">
                  <c:v>4.9999900000000004</c:v>
                </c:pt>
                <c:pt idx="1648" formatCode="0.00E+00">
                  <c:v>4.9999900000000004</c:v>
                </c:pt>
                <c:pt idx="1649" formatCode="0.00E+00">
                  <c:v>4.9999900000000004</c:v>
                </c:pt>
                <c:pt idx="1650" formatCode="0.00E+00">
                  <c:v>4.9999900000000004</c:v>
                </c:pt>
                <c:pt idx="1651" formatCode="0.00E+00">
                  <c:v>4.9999900000000004</c:v>
                </c:pt>
                <c:pt idx="1652" formatCode="0.00E+00">
                  <c:v>4.9999900000000004</c:v>
                </c:pt>
                <c:pt idx="1653" formatCode="0.00E+00">
                  <c:v>4.9999900000000004</c:v>
                </c:pt>
                <c:pt idx="1654" formatCode="0.00E+00">
                  <c:v>4.9999900000000004</c:v>
                </c:pt>
                <c:pt idx="1655" formatCode="0.00E+00">
                  <c:v>4.9999900000000004</c:v>
                </c:pt>
                <c:pt idx="1656" formatCode="0.00E+00">
                  <c:v>4.9999900000000004</c:v>
                </c:pt>
                <c:pt idx="1657" formatCode="0.00E+00">
                  <c:v>4.9999900000000004</c:v>
                </c:pt>
                <c:pt idx="1658" formatCode="0.00E+00">
                  <c:v>4.9999900000000004</c:v>
                </c:pt>
                <c:pt idx="1659" formatCode="0.00E+00">
                  <c:v>4.9999900000000004</c:v>
                </c:pt>
                <c:pt idx="1660" formatCode="0.00E+00">
                  <c:v>4.9999900000000004</c:v>
                </c:pt>
                <c:pt idx="1661" formatCode="0.00E+00">
                  <c:v>4.9999900000000004</c:v>
                </c:pt>
                <c:pt idx="1662" formatCode="0.00E+00">
                  <c:v>4.9999900000000004</c:v>
                </c:pt>
                <c:pt idx="1663" formatCode="0.00E+00">
                  <c:v>5</c:v>
                </c:pt>
                <c:pt idx="1664" formatCode="0.00E+00">
                  <c:v>5</c:v>
                </c:pt>
                <c:pt idx="1665" formatCode="0.00E+00">
                  <c:v>5</c:v>
                </c:pt>
                <c:pt idx="1666" formatCode="0.00E+00">
                  <c:v>5</c:v>
                </c:pt>
                <c:pt idx="1667" formatCode="0.00E+00">
                  <c:v>5</c:v>
                </c:pt>
                <c:pt idx="1668" formatCode="0.00E+00">
                  <c:v>5</c:v>
                </c:pt>
                <c:pt idx="1669" formatCode="0.00E+00">
                  <c:v>5</c:v>
                </c:pt>
                <c:pt idx="1670" formatCode="0.00E+00">
                  <c:v>5</c:v>
                </c:pt>
                <c:pt idx="1671" formatCode="0.00E+00">
                  <c:v>5</c:v>
                </c:pt>
                <c:pt idx="1672" formatCode="0.00E+00">
                  <c:v>5</c:v>
                </c:pt>
                <c:pt idx="1673" formatCode="0.00E+00">
                  <c:v>5</c:v>
                </c:pt>
                <c:pt idx="1674" formatCode="0.00E+00">
                  <c:v>5</c:v>
                </c:pt>
                <c:pt idx="1675" formatCode="0.00E+00">
                  <c:v>5</c:v>
                </c:pt>
                <c:pt idx="1676" formatCode="0.00E+00">
                  <c:v>5</c:v>
                </c:pt>
                <c:pt idx="1677" formatCode="0.00E+00">
                  <c:v>5</c:v>
                </c:pt>
                <c:pt idx="1678" formatCode="0.00E+00">
                  <c:v>5</c:v>
                </c:pt>
                <c:pt idx="1679" formatCode="0.00E+00">
                  <c:v>5</c:v>
                </c:pt>
                <c:pt idx="1680" formatCode="0.00E+00">
                  <c:v>5</c:v>
                </c:pt>
                <c:pt idx="1681" formatCode="0.00E+00">
                  <c:v>5</c:v>
                </c:pt>
                <c:pt idx="1682" formatCode="0.00E+00">
                  <c:v>5</c:v>
                </c:pt>
                <c:pt idx="1683" formatCode="0.00E+00">
                  <c:v>5</c:v>
                </c:pt>
                <c:pt idx="1684" formatCode="0.00E+00">
                  <c:v>5</c:v>
                </c:pt>
                <c:pt idx="1685" formatCode="0.00E+00">
                  <c:v>5</c:v>
                </c:pt>
                <c:pt idx="1686" formatCode="0.00E+00">
                  <c:v>5</c:v>
                </c:pt>
                <c:pt idx="1687" formatCode="0.00E+00">
                  <c:v>5</c:v>
                </c:pt>
                <c:pt idx="1688" formatCode="0.00E+00">
                  <c:v>5</c:v>
                </c:pt>
                <c:pt idx="1689" formatCode="0.00E+00">
                  <c:v>5</c:v>
                </c:pt>
                <c:pt idx="1690" formatCode="0.00E+00">
                  <c:v>5</c:v>
                </c:pt>
                <c:pt idx="1691" formatCode="0.00E+00">
                  <c:v>5</c:v>
                </c:pt>
                <c:pt idx="1692" formatCode="0.00E+00">
                  <c:v>5</c:v>
                </c:pt>
                <c:pt idx="1693" formatCode="0.00E+00">
                  <c:v>5</c:v>
                </c:pt>
                <c:pt idx="1694" formatCode="0.00E+00">
                  <c:v>5</c:v>
                </c:pt>
                <c:pt idx="1695" formatCode="0.00E+00">
                  <c:v>5</c:v>
                </c:pt>
                <c:pt idx="1696" formatCode="0.00E+00">
                  <c:v>5</c:v>
                </c:pt>
                <c:pt idx="1697" formatCode="0.00E+00">
                  <c:v>5</c:v>
                </c:pt>
                <c:pt idx="1698" formatCode="0.00E+00">
                  <c:v>5</c:v>
                </c:pt>
                <c:pt idx="1699" formatCode="0.00E+00">
                  <c:v>5</c:v>
                </c:pt>
                <c:pt idx="1700" formatCode="0.00E+00">
                  <c:v>5</c:v>
                </c:pt>
                <c:pt idx="1701" formatCode="0.00E+00">
                  <c:v>5</c:v>
                </c:pt>
                <c:pt idx="1702" formatCode="0.00E+00">
                  <c:v>5</c:v>
                </c:pt>
                <c:pt idx="1703" formatCode="0.00E+00">
                  <c:v>5</c:v>
                </c:pt>
                <c:pt idx="1704" formatCode="0.00E+00">
                  <c:v>5</c:v>
                </c:pt>
                <c:pt idx="1705" formatCode="0.00E+00">
                  <c:v>5</c:v>
                </c:pt>
                <c:pt idx="1706" formatCode="0.00E+00">
                  <c:v>5</c:v>
                </c:pt>
                <c:pt idx="1707" formatCode="0.00E+00">
                  <c:v>5</c:v>
                </c:pt>
                <c:pt idx="1708" formatCode="0.00E+00">
                  <c:v>5</c:v>
                </c:pt>
                <c:pt idx="1709" formatCode="0.00E+00">
                  <c:v>5</c:v>
                </c:pt>
                <c:pt idx="1710" formatCode="0.00E+00">
                  <c:v>5</c:v>
                </c:pt>
                <c:pt idx="1711" formatCode="0.00E+00">
                  <c:v>5</c:v>
                </c:pt>
                <c:pt idx="1712" formatCode="0.00E+00">
                  <c:v>5</c:v>
                </c:pt>
                <c:pt idx="1713" formatCode="0.00E+00">
                  <c:v>5</c:v>
                </c:pt>
                <c:pt idx="1714" formatCode="0.00E+00">
                  <c:v>5</c:v>
                </c:pt>
                <c:pt idx="1715" formatCode="0.00E+00">
                  <c:v>5</c:v>
                </c:pt>
                <c:pt idx="1716" formatCode="0.00E+00">
                  <c:v>5</c:v>
                </c:pt>
                <c:pt idx="1717" formatCode="0.00E+00">
                  <c:v>5</c:v>
                </c:pt>
                <c:pt idx="1718" formatCode="0.00E+00">
                  <c:v>5</c:v>
                </c:pt>
                <c:pt idx="1719" formatCode="0.00E+00">
                  <c:v>5</c:v>
                </c:pt>
                <c:pt idx="1720" formatCode="0.00E+00">
                  <c:v>5</c:v>
                </c:pt>
                <c:pt idx="1721" formatCode="0.00E+00">
                  <c:v>5</c:v>
                </c:pt>
                <c:pt idx="1722" formatCode="0.00E+00">
                  <c:v>5</c:v>
                </c:pt>
                <c:pt idx="1723" formatCode="0.00E+00">
                  <c:v>5</c:v>
                </c:pt>
                <c:pt idx="1724" formatCode="0.00E+00">
                  <c:v>5</c:v>
                </c:pt>
                <c:pt idx="1725" formatCode="0.00E+00">
                  <c:v>5</c:v>
                </c:pt>
                <c:pt idx="1726" formatCode="0.00E+00">
                  <c:v>5</c:v>
                </c:pt>
                <c:pt idx="1727" formatCode="0.00E+00">
                  <c:v>5</c:v>
                </c:pt>
                <c:pt idx="1728" formatCode="0.00E+00">
                  <c:v>5</c:v>
                </c:pt>
                <c:pt idx="1729" formatCode="0.00E+00">
                  <c:v>5</c:v>
                </c:pt>
                <c:pt idx="1730" formatCode="0.00E+00">
                  <c:v>5</c:v>
                </c:pt>
                <c:pt idx="1731" formatCode="0.00E+00">
                  <c:v>5</c:v>
                </c:pt>
                <c:pt idx="1732" formatCode="0.00E+00">
                  <c:v>5</c:v>
                </c:pt>
                <c:pt idx="1733" formatCode="0.00E+00">
                  <c:v>5</c:v>
                </c:pt>
                <c:pt idx="1734" formatCode="0.00E+00">
                  <c:v>5</c:v>
                </c:pt>
                <c:pt idx="1735" formatCode="0.00E+00">
                  <c:v>5</c:v>
                </c:pt>
                <c:pt idx="1736" formatCode="0.00E+00">
                  <c:v>5</c:v>
                </c:pt>
                <c:pt idx="1737" formatCode="0.00E+00">
                  <c:v>5</c:v>
                </c:pt>
                <c:pt idx="1738" formatCode="0.00E+00">
                  <c:v>5</c:v>
                </c:pt>
                <c:pt idx="1739" formatCode="0.00E+00">
                  <c:v>5</c:v>
                </c:pt>
                <c:pt idx="1740" formatCode="0.00E+00">
                  <c:v>5</c:v>
                </c:pt>
                <c:pt idx="1741" formatCode="0.00E+00">
                  <c:v>5</c:v>
                </c:pt>
                <c:pt idx="1742" formatCode="0.00E+00">
                  <c:v>5</c:v>
                </c:pt>
                <c:pt idx="1743" formatCode="0.00E+00">
                  <c:v>5</c:v>
                </c:pt>
                <c:pt idx="1744" formatCode="0.00E+00">
                  <c:v>5</c:v>
                </c:pt>
                <c:pt idx="1745" formatCode="0.00E+00">
                  <c:v>5</c:v>
                </c:pt>
                <c:pt idx="1746" formatCode="0.00E+00">
                  <c:v>5</c:v>
                </c:pt>
                <c:pt idx="1747" formatCode="0.00E+00">
                  <c:v>5</c:v>
                </c:pt>
                <c:pt idx="1748" formatCode="0.00E+00">
                  <c:v>5</c:v>
                </c:pt>
                <c:pt idx="1749" formatCode="0.00E+00">
                  <c:v>5</c:v>
                </c:pt>
                <c:pt idx="1750" formatCode="0.00E+00">
                  <c:v>5</c:v>
                </c:pt>
                <c:pt idx="1751" formatCode="0.00E+00">
                  <c:v>5</c:v>
                </c:pt>
                <c:pt idx="1752" formatCode="0.00E+00">
                  <c:v>5</c:v>
                </c:pt>
                <c:pt idx="1753" formatCode="0.00E+00">
                  <c:v>5</c:v>
                </c:pt>
                <c:pt idx="1754" formatCode="0.00E+00">
                  <c:v>5</c:v>
                </c:pt>
                <c:pt idx="1755" formatCode="0.00E+00">
                  <c:v>5</c:v>
                </c:pt>
                <c:pt idx="1756" formatCode="0.00E+00">
                  <c:v>5</c:v>
                </c:pt>
                <c:pt idx="1757" formatCode="0.00E+00">
                  <c:v>5</c:v>
                </c:pt>
                <c:pt idx="1758" formatCode="0.00E+00">
                  <c:v>5</c:v>
                </c:pt>
                <c:pt idx="1759" formatCode="0.00E+00">
                  <c:v>5</c:v>
                </c:pt>
                <c:pt idx="1760" formatCode="0.00E+00">
                  <c:v>5</c:v>
                </c:pt>
                <c:pt idx="1761" formatCode="0.00E+00">
                  <c:v>5</c:v>
                </c:pt>
                <c:pt idx="1762" formatCode="0.00E+00">
                  <c:v>5</c:v>
                </c:pt>
                <c:pt idx="1763" formatCode="0.00E+00">
                  <c:v>5</c:v>
                </c:pt>
                <c:pt idx="1764" formatCode="0.00E+00">
                  <c:v>5</c:v>
                </c:pt>
                <c:pt idx="1765" formatCode="0.00E+00">
                  <c:v>5</c:v>
                </c:pt>
                <c:pt idx="1766" formatCode="0.00E+00">
                  <c:v>5</c:v>
                </c:pt>
                <c:pt idx="1767" formatCode="0.00E+00">
                  <c:v>5</c:v>
                </c:pt>
                <c:pt idx="1768" formatCode="0.00E+00">
                  <c:v>5</c:v>
                </c:pt>
                <c:pt idx="1769" formatCode="0.00E+00">
                  <c:v>5</c:v>
                </c:pt>
                <c:pt idx="1770" formatCode="0.00E+00">
                  <c:v>5</c:v>
                </c:pt>
                <c:pt idx="1771" formatCode="0.00E+00">
                  <c:v>5</c:v>
                </c:pt>
                <c:pt idx="1772" formatCode="0.00E+00">
                  <c:v>5</c:v>
                </c:pt>
                <c:pt idx="1773" formatCode="0.00E+00">
                  <c:v>5</c:v>
                </c:pt>
                <c:pt idx="1774" formatCode="0.00E+00">
                  <c:v>5</c:v>
                </c:pt>
                <c:pt idx="1775" formatCode="0.00E+00">
                  <c:v>5</c:v>
                </c:pt>
                <c:pt idx="1776" formatCode="0.00E+00">
                  <c:v>5</c:v>
                </c:pt>
                <c:pt idx="1777" formatCode="0.00E+00">
                  <c:v>5</c:v>
                </c:pt>
                <c:pt idx="1778" formatCode="0.00E+00">
                  <c:v>5</c:v>
                </c:pt>
                <c:pt idx="1779" formatCode="0.00E+00">
                  <c:v>5</c:v>
                </c:pt>
                <c:pt idx="1780" formatCode="0.00E+00">
                  <c:v>5</c:v>
                </c:pt>
                <c:pt idx="1781" formatCode="0.00E+00">
                  <c:v>5</c:v>
                </c:pt>
                <c:pt idx="1782" formatCode="0.00E+00">
                  <c:v>5</c:v>
                </c:pt>
                <c:pt idx="1783" formatCode="0.00E+00">
                  <c:v>5</c:v>
                </c:pt>
                <c:pt idx="1784" formatCode="0.00E+00">
                  <c:v>5</c:v>
                </c:pt>
                <c:pt idx="1785" formatCode="0.00E+00">
                  <c:v>5</c:v>
                </c:pt>
                <c:pt idx="1786" formatCode="0.00E+00">
                  <c:v>5</c:v>
                </c:pt>
                <c:pt idx="1787" formatCode="0.00E+00">
                  <c:v>5</c:v>
                </c:pt>
                <c:pt idx="1788" formatCode="0.00E+00">
                  <c:v>5</c:v>
                </c:pt>
                <c:pt idx="1789" formatCode="0.00E+00">
                  <c:v>5</c:v>
                </c:pt>
                <c:pt idx="1790" formatCode="0.00E+00">
                  <c:v>5</c:v>
                </c:pt>
                <c:pt idx="1791" formatCode="0.00E+00">
                  <c:v>5</c:v>
                </c:pt>
                <c:pt idx="1792" formatCode="0.00E+00">
                  <c:v>5</c:v>
                </c:pt>
                <c:pt idx="1793" formatCode="0.00E+00">
                  <c:v>5</c:v>
                </c:pt>
                <c:pt idx="1794" formatCode="0.00E+00">
                  <c:v>5</c:v>
                </c:pt>
                <c:pt idx="1795" formatCode="0.00E+00">
                  <c:v>5</c:v>
                </c:pt>
                <c:pt idx="1796" formatCode="0.00E+00">
                  <c:v>5</c:v>
                </c:pt>
                <c:pt idx="1797" formatCode="0.00E+00">
                  <c:v>5</c:v>
                </c:pt>
                <c:pt idx="1798" formatCode="0.00E+00">
                  <c:v>5</c:v>
                </c:pt>
                <c:pt idx="1799" formatCode="0.00E+00">
                  <c:v>5</c:v>
                </c:pt>
                <c:pt idx="1800" formatCode="0.00E+00">
                  <c:v>5</c:v>
                </c:pt>
                <c:pt idx="1801" formatCode="0.00E+00">
                  <c:v>5</c:v>
                </c:pt>
                <c:pt idx="1802" formatCode="0.00E+00">
                  <c:v>5</c:v>
                </c:pt>
                <c:pt idx="1803" formatCode="0.00E+00">
                  <c:v>5</c:v>
                </c:pt>
                <c:pt idx="1804" formatCode="0.00E+00">
                  <c:v>5</c:v>
                </c:pt>
                <c:pt idx="1805" formatCode="0.00E+00">
                  <c:v>5</c:v>
                </c:pt>
                <c:pt idx="1806" formatCode="0.00E+00">
                  <c:v>5</c:v>
                </c:pt>
                <c:pt idx="1807" formatCode="0.00E+00">
                  <c:v>5</c:v>
                </c:pt>
                <c:pt idx="1808" formatCode="0.00E+00">
                  <c:v>5</c:v>
                </c:pt>
                <c:pt idx="1809" formatCode="0.00E+00">
                  <c:v>5</c:v>
                </c:pt>
                <c:pt idx="1810" formatCode="0.00E+00">
                  <c:v>5</c:v>
                </c:pt>
                <c:pt idx="1811" formatCode="0.00E+00">
                  <c:v>5</c:v>
                </c:pt>
                <c:pt idx="1812" formatCode="0.00E+00">
                  <c:v>5</c:v>
                </c:pt>
                <c:pt idx="1813" formatCode="0.00E+00">
                  <c:v>5</c:v>
                </c:pt>
                <c:pt idx="1814" formatCode="0.00E+00">
                  <c:v>5</c:v>
                </c:pt>
                <c:pt idx="1815" formatCode="0.00E+00">
                  <c:v>5</c:v>
                </c:pt>
                <c:pt idx="1816" formatCode="0.00E+00">
                  <c:v>5</c:v>
                </c:pt>
                <c:pt idx="1817" formatCode="0.00E+00">
                  <c:v>5</c:v>
                </c:pt>
                <c:pt idx="1818" formatCode="0.00E+00">
                  <c:v>5</c:v>
                </c:pt>
                <c:pt idx="1819" formatCode="0.00E+00">
                  <c:v>5</c:v>
                </c:pt>
                <c:pt idx="1820" formatCode="0.00E+00">
                  <c:v>5</c:v>
                </c:pt>
                <c:pt idx="1821" formatCode="0.00E+00">
                  <c:v>5</c:v>
                </c:pt>
                <c:pt idx="1822" formatCode="0.00E+00">
                  <c:v>5</c:v>
                </c:pt>
                <c:pt idx="1823" formatCode="0.00E+00">
                  <c:v>5</c:v>
                </c:pt>
                <c:pt idx="1824" formatCode="0.00E+00">
                  <c:v>5</c:v>
                </c:pt>
                <c:pt idx="1825" formatCode="0.00E+00">
                  <c:v>5</c:v>
                </c:pt>
                <c:pt idx="1826" formatCode="0.00E+00">
                  <c:v>5</c:v>
                </c:pt>
                <c:pt idx="1827" formatCode="0.00E+00">
                  <c:v>5</c:v>
                </c:pt>
                <c:pt idx="1828" formatCode="0.00E+00">
                  <c:v>5</c:v>
                </c:pt>
                <c:pt idx="1829" formatCode="0.00E+00">
                  <c:v>5</c:v>
                </c:pt>
                <c:pt idx="1830" formatCode="0.00E+00">
                  <c:v>5</c:v>
                </c:pt>
                <c:pt idx="1831" formatCode="0.00E+00">
                  <c:v>5</c:v>
                </c:pt>
                <c:pt idx="1832" formatCode="0.00E+00">
                  <c:v>5</c:v>
                </c:pt>
                <c:pt idx="1833" formatCode="0.00E+00">
                  <c:v>5</c:v>
                </c:pt>
                <c:pt idx="1834" formatCode="0.00E+00">
                  <c:v>5</c:v>
                </c:pt>
                <c:pt idx="1835" formatCode="0.00E+00">
                  <c:v>5</c:v>
                </c:pt>
                <c:pt idx="1836" formatCode="0.00E+00">
                  <c:v>5</c:v>
                </c:pt>
                <c:pt idx="1837" formatCode="0.00E+00">
                  <c:v>5</c:v>
                </c:pt>
                <c:pt idx="1838" formatCode="0.00E+00">
                  <c:v>5</c:v>
                </c:pt>
                <c:pt idx="1839" formatCode="0.00E+00">
                  <c:v>5</c:v>
                </c:pt>
                <c:pt idx="1840" formatCode="0.00E+00">
                  <c:v>5</c:v>
                </c:pt>
                <c:pt idx="1841" formatCode="0.00E+00">
                  <c:v>5</c:v>
                </c:pt>
                <c:pt idx="1842" formatCode="0.00E+00">
                  <c:v>5</c:v>
                </c:pt>
                <c:pt idx="1843" formatCode="0.00E+00">
                  <c:v>5</c:v>
                </c:pt>
                <c:pt idx="1844" formatCode="0.00E+00">
                  <c:v>5</c:v>
                </c:pt>
                <c:pt idx="1845" formatCode="0.00E+00">
                  <c:v>5</c:v>
                </c:pt>
                <c:pt idx="1846" formatCode="0.00E+00">
                  <c:v>5</c:v>
                </c:pt>
                <c:pt idx="1847" formatCode="0.00E+00">
                  <c:v>5</c:v>
                </c:pt>
                <c:pt idx="1848" formatCode="0.00E+00">
                  <c:v>5</c:v>
                </c:pt>
                <c:pt idx="1849" formatCode="0.00E+00">
                  <c:v>5</c:v>
                </c:pt>
                <c:pt idx="1850" formatCode="0.00E+00">
                  <c:v>5</c:v>
                </c:pt>
                <c:pt idx="1851" formatCode="0.00E+00">
                  <c:v>5</c:v>
                </c:pt>
                <c:pt idx="1852" formatCode="0.00E+00">
                  <c:v>5</c:v>
                </c:pt>
                <c:pt idx="1853" formatCode="0.00E+00">
                  <c:v>5</c:v>
                </c:pt>
                <c:pt idx="1854" formatCode="0.00E+00">
                  <c:v>5</c:v>
                </c:pt>
                <c:pt idx="1855" formatCode="0.00E+00">
                  <c:v>5</c:v>
                </c:pt>
                <c:pt idx="1856" formatCode="0.00E+00">
                  <c:v>5</c:v>
                </c:pt>
                <c:pt idx="1857" formatCode="0.00E+00">
                  <c:v>5</c:v>
                </c:pt>
                <c:pt idx="1858" formatCode="0.00E+00">
                  <c:v>5</c:v>
                </c:pt>
                <c:pt idx="1859" formatCode="0.00E+00">
                  <c:v>5</c:v>
                </c:pt>
                <c:pt idx="1860" formatCode="0.00E+00">
                  <c:v>5</c:v>
                </c:pt>
                <c:pt idx="1861" formatCode="0.00E+00">
                  <c:v>5</c:v>
                </c:pt>
                <c:pt idx="1862" formatCode="0.00E+00">
                  <c:v>5</c:v>
                </c:pt>
                <c:pt idx="1863" formatCode="0.00E+00">
                  <c:v>5</c:v>
                </c:pt>
                <c:pt idx="1864" formatCode="0.00E+00">
                  <c:v>5</c:v>
                </c:pt>
                <c:pt idx="1865" formatCode="0.00E+00">
                  <c:v>5</c:v>
                </c:pt>
                <c:pt idx="1866" formatCode="0.00E+00">
                  <c:v>5</c:v>
                </c:pt>
                <c:pt idx="1867" formatCode="0.00E+00">
                  <c:v>5</c:v>
                </c:pt>
                <c:pt idx="1868" formatCode="0.00E+00">
                  <c:v>5</c:v>
                </c:pt>
                <c:pt idx="1869" formatCode="0.00E+00">
                  <c:v>5</c:v>
                </c:pt>
                <c:pt idx="1870" formatCode="0.00E+00">
                  <c:v>5</c:v>
                </c:pt>
                <c:pt idx="1871" formatCode="0.00E+00">
                  <c:v>5</c:v>
                </c:pt>
                <c:pt idx="1872" formatCode="0.00E+00">
                  <c:v>5</c:v>
                </c:pt>
                <c:pt idx="1873" formatCode="0.00E+00">
                  <c:v>5</c:v>
                </c:pt>
                <c:pt idx="1874" formatCode="0.00E+00">
                  <c:v>5</c:v>
                </c:pt>
                <c:pt idx="1875" formatCode="0.00E+00">
                  <c:v>5</c:v>
                </c:pt>
                <c:pt idx="1876" formatCode="0.00E+00">
                  <c:v>5</c:v>
                </c:pt>
                <c:pt idx="1877" formatCode="0.00E+00">
                  <c:v>5</c:v>
                </c:pt>
                <c:pt idx="1878" formatCode="0.00E+00">
                  <c:v>5</c:v>
                </c:pt>
                <c:pt idx="1879" formatCode="0.00E+00">
                  <c:v>5</c:v>
                </c:pt>
                <c:pt idx="1880" formatCode="0.00E+00">
                  <c:v>5</c:v>
                </c:pt>
                <c:pt idx="1881" formatCode="0.00E+00">
                  <c:v>5</c:v>
                </c:pt>
                <c:pt idx="1882" formatCode="0.00E+00">
                  <c:v>5</c:v>
                </c:pt>
                <c:pt idx="1883" formatCode="0.00E+00">
                  <c:v>5</c:v>
                </c:pt>
                <c:pt idx="1884" formatCode="0.00E+00">
                  <c:v>5</c:v>
                </c:pt>
                <c:pt idx="1885" formatCode="0.00E+00">
                  <c:v>5</c:v>
                </c:pt>
                <c:pt idx="1886" formatCode="0.00E+00">
                  <c:v>5</c:v>
                </c:pt>
                <c:pt idx="1887" formatCode="0.00E+00">
                  <c:v>5</c:v>
                </c:pt>
                <c:pt idx="1888" formatCode="0.00E+00">
                  <c:v>5</c:v>
                </c:pt>
                <c:pt idx="1889" formatCode="0.00E+00">
                  <c:v>5</c:v>
                </c:pt>
                <c:pt idx="1890" formatCode="0.00E+00">
                  <c:v>5</c:v>
                </c:pt>
                <c:pt idx="1891" formatCode="0.00E+00">
                  <c:v>5</c:v>
                </c:pt>
                <c:pt idx="1892" formatCode="0.00E+00">
                  <c:v>5</c:v>
                </c:pt>
                <c:pt idx="1893" formatCode="0.00E+00">
                  <c:v>5</c:v>
                </c:pt>
                <c:pt idx="1894" formatCode="0.00E+00">
                  <c:v>5</c:v>
                </c:pt>
                <c:pt idx="1895" formatCode="0.00E+00">
                  <c:v>5</c:v>
                </c:pt>
                <c:pt idx="1896" formatCode="0.00E+00">
                  <c:v>5</c:v>
                </c:pt>
                <c:pt idx="1897" formatCode="0.00E+00">
                  <c:v>5</c:v>
                </c:pt>
                <c:pt idx="1898" formatCode="0.00E+00">
                  <c:v>5</c:v>
                </c:pt>
                <c:pt idx="1899" formatCode="0.00E+00">
                  <c:v>5</c:v>
                </c:pt>
                <c:pt idx="1900" formatCode="0.00E+00">
                  <c:v>5</c:v>
                </c:pt>
                <c:pt idx="1901" formatCode="0.00E+00">
                  <c:v>5</c:v>
                </c:pt>
                <c:pt idx="1902" formatCode="0.00E+00">
                  <c:v>5</c:v>
                </c:pt>
                <c:pt idx="1903" formatCode="0.00E+00">
                  <c:v>5</c:v>
                </c:pt>
                <c:pt idx="1904" formatCode="0.00E+00">
                  <c:v>5</c:v>
                </c:pt>
                <c:pt idx="1905" formatCode="0.00E+00">
                  <c:v>5</c:v>
                </c:pt>
                <c:pt idx="1906" formatCode="0.00E+00">
                  <c:v>5</c:v>
                </c:pt>
                <c:pt idx="1907" formatCode="0.00E+00">
                  <c:v>5</c:v>
                </c:pt>
                <c:pt idx="1908" formatCode="0.00E+00">
                  <c:v>5</c:v>
                </c:pt>
                <c:pt idx="1909" formatCode="0.00E+00">
                  <c:v>5</c:v>
                </c:pt>
                <c:pt idx="1910" formatCode="0.00E+00">
                  <c:v>5</c:v>
                </c:pt>
                <c:pt idx="1911" formatCode="0.00E+00">
                  <c:v>5</c:v>
                </c:pt>
                <c:pt idx="1912" formatCode="0.00E+00">
                  <c:v>5</c:v>
                </c:pt>
                <c:pt idx="1913" formatCode="0.00E+00">
                  <c:v>5</c:v>
                </c:pt>
                <c:pt idx="1914" formatCode="0.00E+00">
                  <c:v>5</c:v>
                </c:pt>
                <c:pt idx="1915" formatCode="0.00E+00">
                  <c:v>5</c:v>
                </c:pt>
                <c:pt idx="1916" formatCode="0.00E+00">
                  <c:v>5</c:v>
                </c:pt>
                <c:pt idx="1917" formatCode="0.00E+00">
                  <c:v>5</c:v>
                </c:pt>
                <c:pt idx="1918" formatCode="0.00E+00">
                  <c:v>5</c:v>
                </c:pt>
                <c:pt idx="1919" formatCode="0.00E+00">
                  <c:v>5</c:v>
                </c:pt>
                <c:pt idx="1920" formatCode="0.00E+00">
                  <c:v>5</c:v>
                </c:pt>
                <c:pt idx="1921" formatCode="0.00E+00">
                  <c:v>5</c:v>
                </c:pt>
                <c:pt idx="1922" formatCode="0.00E+00">
                  <c:v>5</c:v>
                </c:pt>
                <c:pt idx="1923" formatCode="0.00E+00">
                  <c:v>5</c:v>
                </c:pt>
                <c:pt idx="1924" formatCode="0.00E+00">
                  <c:v>5</c:v>
                </c:pt>
                <c:pt idx="1925" formatCode="0.00E+00">
                  <c:v>5</c:v>
                </c:pt>
                <c:pt idx="1926" formatCode="0.00E+00">
                  <c:v>5</c:v>
                </c:pt>
                <c:pt idx="1927" formatCode="0.00E+00">
                  <c:v>5</c:v>
                </c:pt>
                <c:pt idx="1928" formatCode="0.00E+00">
                  <c:v>5</c:v>
                </c:pt>
                <c:pt idx="1929" formatCode="0.00E+00">
                  <c:v>5</c:v>
                </c:pt>
                <c:pt idx="1930" formatCode="0.00E+00">
                  <c:v>5</c:v>
                </c:pt>
                <c:pt idx="1931" formatCode="0.00E+00">
                  <c:v>5</c:v>
                </c:pt>
                <c:pt idx="1932" formatCode="0.00E+00">
                  <c:v>5</c:v>
                </c:pt>
                <c:pt idx="1933" formatCode="0.00E+00">
                  <c:v>5</c:v>
                </c:pt>
                <c:pt idx="1934" formatCode="0.00E+00">
                  <c:v>5</c:v>
                </c:pt>
                <c:pt idx="1935" formatCode="0.00E+00">
                  <c:v>5</c:v>
                </c:pt>
                <c:pt idx="1936" formatCode="0.00E+00">
                  <c:v>5</c:v>
                </c:pt>
                <c:pt idx="1937" formatCode="0.00E+00">
                  <c:v>5</c:v>
                </c:pt>
                <c:pt idx="1938" formatCode="0.00E+00">
                  <c:v>5</c:v>
                </c:pt>
                <c:pt idx="1939" formatCode="0.00E+00">
                  <c:v>5</c:v>
                </c:pt>
                <c:pt idx="1940" formatCode="0.00E+00">
                  <c:v>5</c:v>
                </c:pt>
                <c:pt idx="1941" formatCode="0.00E+00">
                  <c:v>5</c:v>
                </c:pt>
                <c:pt idx="1942" formatCode="0.00E+00">
                  <c:v>5</c:v>
                </c:pt>
                <c:pt idx="1943" formatCode="0.00E+00">
                  <c:v>5</c:v>
                </c:pt>
                <c:pt idx="1944" formatCode="0.00E+00">
                  <c:v>5</c:v>
                </c:pt>
                <c:pt idx="1945" formatCode="0.00E+00">
                  <c:v>5</c:v>
                </c:pt>
                <c:pt idx="1946" formatCode="0.00E+00">
                  <c:v>5</c:v>
                </c:pt>
                <c:pt idx="1947" formatCode="0.00E+00">
                  <c:v>5</c:v>
                </c:pt>
                <c:pt idx="1948" formatCode="0.00E+00">
                  <c:v>5</c:v>
                </c:pt>
                <c:pt idx="1949" formatCode="0.00E+00">
                  <c:v>5</c:v>
                </c:pt>
                <c:pt idx="1950" formatCode="0.00E+00">
                  <c:v>5</c:v>
                </c:pt>
                <c:pt idx="1951" formatCode="0.00E+00">
                  <c:v>5</c:v>
                </c:pt>
                <c:pt idx="1952" formatCode="0.00E+00">
                  <c:v>5</c:v>
                </c:pt>
                <c:pt idx="1953" formatCode="0.00E+00">
                  <c:v>5</c:v>
                </c:pt>
                <c:pt idx="1954" formatCode="0.00E+00">
                  <c:v>5</c:v>
                </c:pt>
                <c:pt idx="1955" formatCode="0.00E+00">
                  <c:v>5</c:v>
                </c:pt>
                <c:pt idx="1956" formatCode="0.00E+00">
                  <c:v>5</c:v>
                </c:pt>
                <c:pt idx="1957" formatCode="0.00E+00">
                  <c:v>5</c:v>
                </c:pt>
                <c:pt idx="1958" formatCode="0.00E+00">
                  <c:v>5</c:v>
                </c:pt>
                <c:pt idx="1959" formatCode="0.00E+00">
                  <c:v>5</c:v>
                </c:pt>
                <c:pt idx="1960" formatCode="0.00E+00">
                  <c:v>5</c:v>
                </c:pt>
                <c:pt idx="1961" formatCode="0.00E+00">
                  <c:v>5</c:v>
                </c:pt>
                <c:pt idx="1962" formatCode="0.00E+00">
                  <c:v>5</c:v>
                </c:pt>
                <c:pt idx="1963" formatCode="0.00E+00">
                  <c:v>5</c:v>
                </c:pt>
                <c:pt idx="1964" formatCode="0.00E+00">
                  <c:v>5</c:v>
                </c:pt>
                <c:pt idx="1965" formatCode="0.00E+00">
                  <c:v>5</c:v>
                </c:pt>
                <c:pt idx="1966" formatCode="0.00E+00">
                  <c:v>5</c:v>
                </c:pt>
                <c:pt idx="1967" formatCode="0.00E+00">
                  <c:v>5</c:v>
                </c:pt>
                <c:pt idx="1968" formatCode="0.00E+00">
                  <c:v>5</c:v>
                </c:pt>
                <c:pt idx="1969" formatCode="0.00E+00">
                  <c:v>5</c:v>
                </c:pt>
                <c:pt idx="1970" formatCode="0.00E+00">
                  <c:v>5</c:v>
                </c:pt>
                <c:pt idx="1971" formatCode="0.00E+00">
                  <c:v>5</c:v>
                </c:pt>
                <c:pt idx="1972" formatCode="0.00E+00">
                  <c:v>5</c:v>
                </c:pt>
                <c:pt idx="1973" formatCode="0.00E+00">
                  <c:v>5</c:v>
                </c:pt>
                <c:pt idx="1974" formatCode="0.00E+00">
                  <c:v>5</c:v>
                </c:pt>
                <c:pt idx="1975" formatCode="0.00E+00">
                  <c:v>5</c:v>
                </c:pt>
                <c:pt idx="1976" formatCode="0.00E+00">
                  <c:v>5</c:v>
                </c:pt>
                <c:pt idx="1977" formatCode="0.00E+00">
                  <c:v>5</c:v>
                </c:pt>
                <c:pt idx="1978" formatCode="0.00E+00">
                  <c:v>5</c:v>
                </c:pt>
                <c:pt idx="1979" formatCode="0.00E+00">
                  <c:v>5</c:v>
                </c:pt>
                <c:pt idx="1980" formatCode="0.00E+00">
                  <c:v>5</c:v>
                </c:pt>
                <c:pt idx="1981" formatCode="0.00E+00">
                  <c:v>5</c:v>
                </c:pt>
                <c:pt idx="1982" formatCode="0.00E+00">
                  <c:v>5</c:v>
                </c:pt>
                <c:pt idx="1983" formatCode="0.00E+00">
                  <c:v>5</c:v>
                </c:pt>
                <c:pt idx="1984" formatCode="0.00E+00">
                  <c:v>5</c:v>
                </c:pt>
                <c:pt idx="1985" formatCode="0.00E+00">
                  <c:v>5</c:v>
                </c:pt>
                <c:pt idx="1986" formatCode="0.00E+00">
                  <c:v>5</c:v>
                </c:pt>
                <c:pt idx="1987" formatCode="0.00E+00">
                  <c:v>5</c:v>
                </c:pt>
                <c:pt idx="1988" formatCode="0.00E+00">
                  <c:v>5</c:v>
                </c:pt>
                <c:pt idx="1989" formatCode="0.00E+00">
                  <c:v>5</c:v>
                </c:pt>
                <c:pt idx="1990" formatCode="0.00E+00">
                  <c:v>5</c:v>
                </c:pt>
                <c:pt idx="1991" formatCode="0.00E+00">
                  <c:v>5</c:v>
                </c:pt>
                <c:pt idx="1992" formatCode="0.00E+00">
                  <c:v>5</c:v>
                </c:pt>
                <c:pt idx="1993" formatCode="0.00E+00">
                  <c:v>5</c:v>
                </c:pt>
                <c:pt idx="1994" formatCode="0.00E+00">
                  <c:v>5</c:v>
                </c:pt>
                <c:pt idx="1995" formatCode="0.00E+00">
                  <c:v>5</c:v>
                </c:pt>
                <c:pt idx="1996" formatCode="0.00E+00">
                  <c:v>5</c:v>
                </c:pt>
                <c:pt idx="1997" formatCode="0.00E+00">
                  <c:v>5</c:v>
                </c:pt>
                <c:pt idx="1998" formatCode="0.00E+00">
                  <c:v>5</c:v>
                </c:pt>
                <c:pt idx="1999" formatCode="0.00E+00">
                  <c:v>5</c:v>
                </c:pt>
                <c:pt idx="2000" formatCode="0.00E+00">
                  <c:v>5</c:v>
                </c:pt>
                <c:pt idx="2001" formatCode="0.00E+00">
                  <c:v>5</c:v>
                </c:pt>
                <c:pt idx="2002" formatCode="0.00E+00">
                  <c:v>5</c:v>
                </c:pt>
                <c:pt idx="2003" formatCode="0.00E+00">
                  <c:v>5</c:v>
                </c:pt>
                <c:pt idx="2004" formatCode="0.00E+00">
                  <c:v>5</c:v>
                </c:pt>
                <c:pt idx="2005" formatCode="0.00E+00">
                  <c:v>5</c:v>
                </c:pt>
                <c:pt idx="2006" formatCode="0.00E+00">
                  <c:v>5</c:v>
                </c:pt>
                <c:pt idx="2007" formatCode="0.00E+00">
                  <c:v>5</c:v>
                </c:pt>
                <c:pt idx="2008" formatCode="0.00E+00">
                  <c:v>5</c:v>
                </c:pt>
                <c:pt idx="2009" formatCode="0.00E+00">
                  <c:v>5</c:v>
                </c:pt>
                <c:pt idx="2010" formatCode="0.00E+00">
                  <c:v>5</c:v>
                </c:pt>
                <c:pt idx="2011" formatCode="0.00E+00">
                  <c:v>5</c:v>
                </c:pt>
                <c:pt idx="2012" formatCode="0.00E+00">
                  <c:v>5</c:v>
                </c:pt>
                <c:pt idx="2013" formatCode="0.00E+00">
                  <c:v>5</c:v>
                </c:pt>
                <c:pt idx="2014" formatCode="0.00E+00">
                  <c:v>5</c:v>
                </c:pt>
                <c:pt idx="2015" formatCode="0.00E+00">
                  <c:v>5</c:v>
                </c:pt>
                <c:pt idx="2016" formatCode="0.00E+00">
                  <c:v>5</c:v>
                </c:pt>
                <c:pt idx="2017" formatCode="0.00E+00">
                  <c:v>5</c:v>
                </c:pt>
                <c:pt idx="2018" formatCode="0.00E+00">
                  <c:v>5</c:v>
                </c:pt>
                <c:pt idx="2019" formatCode="0.00E+00">
                  <c:v>5</c:v>
                </c:pt>
                <c:pt idx="2020" formatCode="0.00E+00">
                  <c:v>5</c:v>
                </c:pt>
                <c:pt idx="2021" formatCode="0.00E+00">
                  <c:v>5</c:v>
                </c:pt>
                <c:pt idx="2022" formatCode="0.00E+00">
                  <c:v>5</c:v>
                </c:pt>
                <c:pt idx="2023" formatCode="0.00E+00">
                  <c:v>5</c:v>
                </c:pt>
                <c:pt idx="2024" formatCode="0.00E+00">
                  <c:v>5</c:v>
                </c:pt>
                <c:pt idx="2025" formatCode="0.00E+00">
                  <c:v>5</c:v>
                </c:pt>
                <c:pt idx="2026" formatCode="0.00E+00">
                  <c:v>5</c:v>
                </c:pt>
                <c:pt idx="2027" formatCode="0.00E+00">
                  <c:v>5</c:v>
                </c:pt>
                <c:pt idx="2028" formatCode="0.00E+00">
                  <c:v>5</c:v>
                </c:pt>
                <c:pt idx="2029" formatCode="0.00E+00">
                  <c:v>5</c:v>
                </c:pt>
                <c:pt idx="2030" formatCode="0.00E+00">
                  <c:v>5</c:v>
                </c:pt>
                <c:pt idx="2031" formatCode="0.00E+00">
                  <c:v>5</c:v>
                </c:pt>
                <c:pt idx="2032" formatCode="0.00E+00">
                  <c:v>5</c:v>
                </c:pt>
                <c:pt idx="2033" formatCode="0.00E+00">
                  <c:v>5</c:v>
                </c:pt>
                <c:pt idx="2034" formatCode="0.00E+00">
                  <c:v>5</c:v>
                </c:pt>
                <c:pt idx="2035" formatCode="0.00E+00">
                  <c:v>5</c:v>
                </c:pt>
                <c:pt idx="2036" formatCode="0.00E+00">
                  <c:v>5</c:v>
                </c:pt>
                <c:pt idx="2037" formatCode="0.00E+00">
                  <c:v>5</c:v>
                </c:pt>
                <c:pt idx="2038" formatCode="0.00E+00">
                  <c:v>5</c:v>
                </c:pt>
                <c:pt idx="2039" formatCode="0.00E+00">
                  <c:v>5</c:v>
                </c:pt>
                <c:pt idx="2040" formatCode="0.00E+00">
                  <c:v>5</c:v>
                </c:pt>
                <c:pt idx="2041" formatCode="0.00E+00">
                  <c:v>5</c:v>
                </c:pt>
                <c:pt idx="2042" formatCode="0.00E+00">
                  <c:v>5</c:v>
                </c:pt>
                <c:pt idx="2043" formatCode="0.00E+00">
                  <c:v>5</c:v>
                </c:pt>
                <c:pt idx="2044" formatCode="0.00E+00">
                  <c:v>5</c:v>
                </c:pt>
                <c:pt idx="2045" formatCode="0.00E+00">
                  <c:v>5</c:v>
                </c:pt>
                <c:pt idx="2046" formatCode="0.00E+00">
                  <c:v>5</c:v>
                </c:pt>
                <c:pt idx="2047" formatCode="0.00E+00">
                  <c:v>5</c:v>
                </c:pt>
                <c:pt idx="2048" formatCode="0.00E+00">
                  <c:v>5</c:v>
                </c:pt>
                <c:pt idx="2049" formatCode="0.00E+00">
                  <c:v>5</c:v>
                </c:pt>
                <c:pt idx="2050" formatCode="0.00E+00">
                  <c:v>5</c:v>
                </c:pt>
                <c:pt idx="2051" formatCode="0.00E+00">
                  <c:v>5</c:v>
                </c:pt>
                <c:pt idx="2052" formatCode="0.00E+00">
                  <c:v>5</c:v>
                </c:pt>
                <c:pt idx="2053" formatCode="0.00E+00">
                  <c:v>5</c:v>
                </c:pt>
                <c:pt idx="2054" formatCode="0.00E+00">
                  <c:v>5</c:v>
                </c:pt>
                <c:pt idx="2055" formatCode="0.00E+00">
                  <c:v>5</c:v>
                </c:pt>
                <c:pt idx="2056" formatCode="0.00E+00">
                  <c:v>5</c:v>
                </c:pt>
                <c:pt idx="2057" formatCode="0.00E+00">
                  <c:v>5</c:v>
                </c:pt>
                <c:pt idx="2058" formatCode="0.00E+00">
                  <c:v>5</c:v>
                </c:pt>
                <c:pt idx="2059" formatCode="0.00E+00">
                  <c:v>5</c:v>
                </c:pt>
                <c:pt idx="2060" formatCode="0.00E+00">
                  <c:v>5</c:v>
                </c:pt>
                <c:pt idx="2061" formatCode="0.00E+00">
                  <c:v>5</c:v>
                </c:pt>
                <c:pt idx="2062" formatCode="0.00E+00">
                  <c:v>5</c:v>
                </c:pt>
                <c:pt idx="2063" formatCode="0.00E+00">
                  <c:v>5</c:v>
                </c:pt>
                <c:pt idx="2064" formatCode="0.00E+00">
                  <c:v>5</c:v>
                </c:pt>
                <c:pt idx="2065" formatCode="0.00E+00">
                  <c:v>5</c:v>
                </c:pt>
                <c:pt idx="2066" formatCode="0.00E+00">
                  <c:v>5</c:v>
                </c:pt>
                <c:pt idx="2067" formatCode="0.00E+00">
                  <c:v>5</c:v>
                </c:pt>
                <c:pt idx="2068" formatCode="0.00E+00">
                  <c:v>5</c:v>
                </c:pt>
                <c:pt idx="2069" formatCode="0.00E+00">
                  <c:v>5</c:v>
                </c:pt>
                <c:pt idx="2070" formatCode="0.00E+00">
                  <c:v>5</c:v>
                </c:pt>
                <c:pt idx="2071" formatCode="0.00E+00">
                  <c:v>5</c:v>
                </c:pt>
                <c:pt idx="2072" formatCode="0.00E+00">
                  <c:v>5</c:v>
                </c:pt>
                <c:pt idx="2073" formatCode="0.00E+00">
                  <c:v>5</c:v>
                </c:pt>
                <c:pt idx="2074" formatCode="0.00E+00">
                  <c:v>5</c:v>
                </c:pt>
                <c:pt idx="2075" formatCode="0.00E+00">
                  <c:v>5</c:v>
                </c:pt>
                <c:pt idx="2076" formatCode="0.00E+00">
                  <c:v>5</c:v>
                </c:pt>
                <c:pt idx="2077" formatCode="0.00E+00">
                  <c:v>5</c:v>
                </c:pt>
                <c:pt idx="2078" formatCode="0.00E+00">
                  <c:v>5</c:v>
                </c:pt>
                <c:pt idx="2079" formatCode="0.00E+00">
                  <c:v>5</c:v>
                </c:pt>
                <c:pt idx="2080" formatCode="0.00E+00">
                  <c:v>5</c:v>
                </c:pt>
                <c:pt idx="2081" formatCode="0.00E+00">
                  <c:v>5</c:v>
                </c:pt>
                <c:pt idx="2082" formatCode="0.00E+00">
                  <c:v>5</c:v>
                </c:pt>
                <c:pt idx="2083" formatCode="0.00E+00">
                  <c:v>5</c:v>
                </c:pt>
                <c:pt idx="2084" formatCode="0.00E+00">
                  <c:v>5</c:v>
                </c:pt>
                <c:pt idx="2085" formatCode="0.00E+00">
                  <c:v>5</c:v>
                </c:pt>
                <c:pt idx="2086" formatCode="0.00E+00">
                  <c:v>5</c:v>
                </c:pt>
                <c:pt idx="2087" formatCode="0.00E+00">
                  <c:v>5</c:v>
                </c:pt>
                <c:pt idx="2088" formatCode="0.00E+00">
                  <c:v>5</c:v>
                </c:pt>
                <c:pt idx="2089" formatCode="0.00E+00">
                  <c:v>5</c:v>
                </c:pt>
                <c:pt idx="2090" formatCode="0.00E+00">
                  <c:v>5</c:v>
                </c:pt>
                <c:pt idx="2091" formatCode="0.00E+00">
                  <c:v>5</c:v>
                </c:pt>
                <c:pt idx="2092" formatCode="0.00E+00">
                  <c:v>5</c:v>
                </c:pt>
                <c:pt idx="2093" formatCode="0.00E+00">
                  <c:v>5</c:v>
                </c:pt>
                <c:pt idx="2094" formatCode="0.00E+00">
                  <c:v>5</c:v>
                </c:pt>
                <c:pt idx="2095" formatCode="0.00E+00">
                  <c:v>5</c:v>
                </c:pt>
                <c:pt idx="2096" formatCode="0.00E+00">
                  <c:v>5</c:v>
                </c:pt>
                <c:pt idx="2097" formatCode="0.00E+00">
                  <c:v>5</c:v>
                </c:pt>
                <c:pt idx="2098" formatCode="0.00E+00">
                  <c:v>5</c:v>
                </c:pt>
                <c:pt idx="2099" formatCode="0.00E+00">
                  <c:v>5</c:v>
                </c:pt>
                <c:pt idx="2100" formatCode="0.00E+00">
                  <c:v>5</c:v>
                </c:pt>
                <c:pt idx="2101" formatCode="0.00E+00">
                  <c:v>5</c:v>
                </c:pt>
                <c:pt idx="2102" formatCode="0.00E+00">
                  <c:v>5</c:v>
                </c:pt>
                <c:pt idx="2103" formatCode="0.00E+00">
                  <c:v>5</c:v>
                </c:pt>
                <c:pt idx="2104" formatCode="0.00E+00">
                  <c:v>5</c:v>
                </c:pt>
                <c:pt idx="2105" formatCode="0.00E+00">
                  <c:v>5</c:v>
                </c:pt>
                <c:pt idx="2106" formatCode="0.00E+00">
                  <c:v>5</c:v>
                </c:pt>
                <c:pt idx="2107" formatCode="0.00E+00">
                  <c:v>5</c:v>
                </c:pt>
                <c:pt idx="2108" formatCode="0.00E+00">
                  <c:v>5</c:v>
                </c:pt>
                <c:pt idx="2109" formatCode="0.00E+00">
                  <c:v>5</c:v>
                </c:pt>
                <c:pt idx="2110" formatCode="0.00E+00">
                  <c:v>5</c:v>
                </c:pt>
                <c:pt idx="2111" formatCode="0.00E+00">
                  <c:v>5</c:v>
                </c:pt>
                <c:pt idx="2112" formatCode="0.00E+00">
                  <c:v>5</c:v>
                </c:pt>
                <c:pt idx="2113" formatCode="0.00E+00">
                  <c:v>5</c:v>
                </c:pt>
                <c:pt idx="2114" formatCode="0.00E+00">
                  <c:v>5</c:v>
                </c:pt>
                <c:pt idx="2115" formatCode="0.00E+00">
                  <c:v>5</c:v>
                </c:pt>
                <c:pt idx="2116" formatCode="0.00E+00">
                  <c:v>5</c:v>
                </c:pt>
                <c:pt idx="2117" formatCode="0.00E+00">
                  <c:v>5</c:v>
                </c:pt>
                <c:pt idx="2118" formatCode="0.00E+00">
                  <c:v>5</c:v>
                </c:pt>
                <c:pt idx="2119" formatCode="0.00E+00">
                  <c:v>5</c:v>
                </c:pt>
                <c:pt idx="2120" formatCode="0.00E+00">
                  <c:v>5</c:v>
                </c:pt>
                <c:pt idx="2121" formatCode="0.00E+00">
                  <c:v>5</c:v>
                </c:pt>
                <c:pt idx="2122" formatCode="0.00E+00">
                  <c:v>5</c:v>
                </c:pt>
                <c:pt idx="2123" formatCode="0.00E+00">
                  <c:v>5</c:v>
                </c:pt>
                <c:pt idx="2124" formatCode="0.00E+00">
                  <c:v>5</c:v>
                </c:pt>
                <c:pt idx="2125" formatCode="0.00E+00">
                  <c:v>5</c:v>
                </c:pt>
                <c:pt idx="2126" formatCode="0.00E+00">
                  <c:v>5</c:v>
                </c:pt>
                <c:pt idx="2127" formatCode="0.00E+00">
                  <c:v>5</c:v>
                </c:pt>
                <c:pt idx="2128" formatCode="0.00E+00">
                  <c:v>5</c:v>
                </c:pt>
                <c:pt idx="2129" formatCode="0.00E+00">
                  <c:v>5</c:v>
                </c:pt>
                <c:pt idx="2130" formatCode="0.00E+00">
                  <c:v>5</c:v>
                </c:pt>
                <c:pt idx="2131" formatCode="0.00E+00">
                  <c:v>5</c:v>
                </c:pt>
                <c:pt idx="2132" formatCode="0.00E+00">
                  <c:v>5</c:v>
                </c:pt>
                <c:pt idx="2133" formatCode="0.00E+00">
                  <c:v>5</c:v>
                </c:pt>
                <c:pt idx="2134" formatCode="0.00E+00">
                  <c:v>5</c:v>
                </c:pt>
                <c:pt idx="2135" formatCode="0.00E+00">
                  <c:v>5</c:v>
                </c:pt>
                <c:pt idx="2136" formatCode="0.00E+00">
                  <c:v>5</c:v>
                </c:pt>
                <c:pt idx="2137" formatCode="0.00E+00">
                  <c:v>5</c:v>
                </c:pt>
                <c:pt idx="2138" formatCode="0.00E+00">
                  <c:v>5</c:v>
                </c:pt>
                <c:pt idx="2139" formatCode="0.00E+00">
                  <c:v>5</c:v>
                </c:pt>
                <c:pt idx="2140" formatCode="0.00E+00">
                  <c:v>5</c:v>
                </c:pt>
                <c:pt idx="2141" formatCode="0.00E+00">
                  <c:v>5</c:v>
                </c:pt>
                <c:pt idx="2142" formatCode="0.00E+00">
                  <c:v>5</c:v>
                </c:pt>
                <c:pt idx="2143" formatCode="0.00E+00">
                  <c:v>5</c:v>
                </c:pt>
                <c:pt idx="2144" formatCode="0.00E+00">
                  <c:v>5</c:v>
                </c:pt>
                <c:pt idx="2145" formatCode="0.00E+00">
                  <c:v>5</c:v>
                </c:pt>
                <c:pt idx="2146" formatCode="0.00E+00">
                  <c:v>5</c:v>
                </c:pt>
                <c:pt idx="2147" formatCode="0.00E+00">
                  <c:v>5</c:v>
                </c:pt>
                <c:pt idx="2148" formatCode="0.00E+00">
                  <c:v>5</c:v>
                </c:pt>
                <c:pt idx="2149" formatCode="0.00E+00">
                  <c:v>5</c:v>
                </c:pt>
                <c:pt idx="2150" formatCode="0.00E+00">
                  <c:v>5</c:v>
                </c:pt>
                <c:pt idx="2151" formatCode="0.00E+00">
                  <c:v>5</c:v>
                </c:pt>
                <c:pt idx="2152" formatCode="0.00E+00">
                  <c:v>5</c:v>
                </c:pt>
                <c:pt idx="2153" formatCode="0.00E+00">
                  <c:v>5</c:v>
                </c:pt>
                <c:pt idx="2154" formatCode="0.00E+00">
                  <c:v>5</c:v>
                </c:pt>
                <c:pt idx="2155" formatCode="0.00E+00">
                  <c:v>5</c:v>
                </c:pt>
                <c:pt idx="2156" formatCode="0.00E+00">
                  <c:v>5</c:v>
                </c:pt>
                <c:pt idx="2157" formatCode="0.00E+00">
                  <c:v>5</c:v>
                </c:pt>
                <c:pt idx="2158" formatCode="0.00E+00">
                  <c:v>5</c:v>
                </c:pt>
                <c:pt idx="2159" formatCode="0.00E+00">
                  <c:v>5</c:v>
                </c:pt>
                <c:pt idx="2160" formatCode="0.00E+00">
                  <c:v>5</c:v>
                </c:pt>
                <c:pt idx="2161" formatCode="0.00E+00">
                  <c:v>5</c:v>
                </c:pt>
                <c:pt idx="2162" formatCode="0.00E+00">
                  <c:v>5</c:v>
                </c:pt>
                <c:pt idx="2163" formatCode="0.00E+00">
                  <c:v>5</c:v>
                </c:pt>
                <c:pt idx="2164" formatCode="0.00E+00">
                  <c:v>5</c:v>
                </c:pt>
                <c:pt idx="2165" formatCode="0.00E+00">
                  <c:v>5</c:v>
                </c:pt>
                <c:pt idx="2166" formatCode="0.00E+00">
                  <c:v>5</c:v>
                </c:pt>
                <c:pt idx="2167" formatCode="0.00E+00">
                  <c:v>5</c:v>
                </c:pt>
                <c:pt idx="2168" formatCode="0.00E+00">
                  <c:v>5</c:v>
                </c:pt>
                <c:pt idx="2169" formatCode="0.00E+00">
                  <c:v>5</c:v>
                </c:pt>
                <c:pt idx="2170" formatCode="0.00E+00">
                  <c:v>5</c:v>
                </c:pt>
                <c:pt idx="2171" formatCode="0.00E+00">
                  <c:v>5</c:v>
                </c:pt>
                <c:pt idx="2172" formatCode="0.00E+00">
                  <c:v>5</c:v>
                </c:pt>
                <c:pt idx="2173" formatCode="0.00E+00">
                  <c:v>5</c:v>
                </c:pt>
                <c:pt idx="2174" formatCode="0.00E+00">
                  <c:v>5</c:v>
                </c:pt>
                <c:pt idx="2175" formatCode="0.00E+00">
                  <c:v>5</c:v>
                </c:pt>
                <c:pt idx="2176" formatCode="0.00E+00">
                  <c:v>5</c:v>
                </c:pt>
                <c:pt idx="2177" formatCode="0.00E+00">
                  <c:v>5</c:v>
                </c:pt>
                <c:pt idx="2178" formatCode="0.00E+00">
                  <c:v>5</c:v>
                </c:pt>
                <c:pt idx="2179" formatCode="0.00E+00">
                  <c:v>5</c:v>
                </c:pt>
                <c:pt idx="2180" formatCode="0.00E+00">
                  <c:v>5</c:v>
                </c:pt>
                <c:pt idx="2181" formatCode="0.00E+00">
                  <c:v>5</c:v>
                </c:pt>
                <c:pt idx="2182" formatCode="0.00E+00">
                  <c:v>5</c:v>
                </c:pt>
                <c:pt idx="2183" formatCode="0.00E+00">
                  <c:v>5</c:v>
                </c:pt>
                <c:pt idx="2184" formatCode="0.00E+00">
                  <c:v>5</c:v>
                </c:pt>
                <c:pt idx="2185" formatCode="0.00E+00">
                  <c:v>5</c:v>
                </c:pt>
                <c:pt idx="2186" formatCode="0.00E+00">
                  <c:v>5</c:v>
                </c:pt>
                <c:pt idx="2187" formatCode="0.00E+00">
                  <c:v>5</c:v>
                </c:pt>
                <c:pt idx="2188" formatCode="0.00E+00">
                  <c:v>5</c:v>
                </c:pt>
                <c:pt idx="2189" formatCode="0.00E+00">
                  <c:v>5</c:v>
                </c:pt>
                <c:pt idx="2190" formatCode="0.00E+00">
                  <c:v>5</c:v>
                </c:pt>
                <c:pt idx="2191" formatCode="0.00E+00">
                  <c:v>5</c:v>
                </c:pt>
                <c:pt idx="2192" formatCode="0.00E+00">
                  <c:v>5</c:v>
                </c:pt>
                <c:pt idx="2193" formatCode="0.00E+00">
                  <c:v>5</c:v>
                </c:pt>
                <c:pt idx="2194" formatCode="0.00E+00">
                  <c:v>5</c:v>
                </c:pt>
                <c:pt idx="2195" formatCode="0.00E+00">
                  <c:v>5</c:v>
                </c:pt>
                <c:pt idx="2196" formatCode="0.00E+00">
                  <c:v>5</c:v>
                </c:pt>
                <c:pt idx="2197" formatCode="0.00E+00">
                  <c:v>5</c:v>
                </c:pt>
                <c:pt idx="2198" formatCode="0.00E+00">
                  <c:v>5</c:v>
                </c:pt>
                <c:pt idx="2199" formatCode="0.00E+00">
                  <c:v>5</c:v>
                </c:pt>
                <c:pt idx="2200" formatCode="0.00E+00">
                  <c:v>5</c:v>
                </c:pt>
                <c:pt idx="2201" formatCode="0.00E+00">
                  <c:v>5</c:v>
                </c:pt>
                <c:pt idx="2202" formatCode="0.00E+00">
                  <c:v>5</c:v>
                </c:pt>
                <c:pt idx="2203" formatCode="0.00E+00">
                  <c:v>5</c:v>
                </c:pt>
                <c:pt idx="2204" formatCode="0.00E+00">
                  <c:v>5</c:v>
                </c:pt>
                <c:pt idx="2205" formatCode="0.00E+00">
                  <c:v>5</c:v>
                </c:pt>
                <c:pt idx="2206" formatCode="0.00E+00">
                  <c:v>5</c:v>
                </c:pt>
                <c:pt idx="2207" formatCode="0.00E+00">
                  <c:v>5</c:v>
                </c:pt>
                <c:pt idx="2208" formatCode="0.00E+00">
                  <c:v>5</c:v>
                </c:pt>
                <c:pt idx="2209" formatCode="0.00E+00">
                  <c:v>5</c:v>
                </c:pt>
                <c:pt idx="2210" formatCode="0.00E+00">
                  <c:v>5</c:v>
                </c:pt>
                <c:pt idx="2211" formatCode="0.00E+00">
                  <c:v>5</c:v>
                </c:pt>
                <c:pt idx="2212" formatCode="0.00E+00">
                  <c:v>5</c:v>
                </c:pt>
                <c:pt idx="2213" formatCode="0.00E+00">
                  <c:v>5</c:v>
                </c:pt>
                <c:pt idx="2214" formatCode="0.00E+00">
                  <c:v>5</c:v>
                </c:pt>
                <c:pt idx="2215" formatCode="0.00E+00">
                  <c:v>5</c:v>
                </c:pt>
                <c:pt idx="2216" formatCode="0.00E+00">
                  <c:v>5</c:v>
                </c:pt>
                <c:pt idx="2217" formatCode="0.00E+00">
                  <c:v>5</c:v>
                </c:pt>
                <c:pt idx="2218" formatCode="0.00E+00">
                  <c:v>5</c:v>
                </c:pt>
                <c:pt idx="2219" formatCode="0.00E+00">
                  <c:v>5</c:v>
                </c:pt>
                <c:pt idx="2220" formatCode="0.00E+00">
                  <c:v>5</c:v>
                </c:pt>
                <c:pt idx="2221" formatCode="0.00E+00">
                  <c:v>5</c:v>
                </c:pt>
                <c:pt idx="2222" formatCode="0.00E+00">
                  <c:v>5</c:v>
                </c:pt>
                <c:pt idx="2223" formatCode="0.00E+00">
                  <c:v>5</c:v>
                </c:pt>
                <c:pt idx="2224" formatCode="0.00E+00">
                  <c:v>5</c:v>
                </c:pt>
                <c:pt idx="2225" formatCode="0.00E+00">
                  <c:v>5</c:v>
                </c:pt>
                <c:pt idx="2226" formatCode="0.00E+00">
                  <c:v>5</c:v>
                </c:pt>
                <c:pt idx="2227" formatCode="0.00E+00">
                  <c:v>5</c:v>
                </c:pt>
                <c:pt idx="2228" formatCode="0.00E+00">
                  <c:v>5</c:v>
                </c:pt>
                <c:pt idx="2229" formatCode="0.00E+00">
                  <c:v>5</c:v>
                </c:pt>
                <c:pt idx="2230" formatCode="0.00E+00">
                  <c:v>5</c:v>
                </c:pt>
                <c:pt idx="2231" formatCode="0.00E+00">
                  <c:v>5</c:v>
                </c:pt>
                <c:pt idx="2232" formatCode="0.00E+00">
                  <c:v>5</c:v>
                </c:pt>
                <c:pt idx="2233" formatCode="0.00E+00">
                  <c:v>5</c:v>
                </c:pt>
                <c:pt idx="2234" formatCode="0.00E+00">
                  <c:v>5</c:v>
                </c:pt>
                <c:pt idx="2235" formatCode="0.00E+00">
                  <c:v>5</c:v>
                </c:pt>
                <c:pt idx="2236" formatCode="0.00E+00">
                  <c:v>5</c:v>
                </c:pt>
                <c:pt idx="2237" formatCode="0.00E+00">
                  <c:v>5</c:v>
                </c:pt>
                <c:pt idx="2238" formatCode="0.00E+00">
                  <c:v>5</c:v>
                </c:pt>
                <c:pt idx="2239" formatCode="0.00E+00">
                  <c:v>5</c:v>
                </c:pt>
                <c:pt idx="2240" formatCode="0.00E+00">
                  <c:v>5</c:v>
                </c:pt>
                <c:pt idx="2241" formatCode="0.00E+00">
                  <c:v>5</c:v>
                </c:pt>
                <c:pt idx="2242" formatCode="0.00E+00">
                  <c:v>5</c:v>
                </c:pt>
                <c:pt idx="2243" formatCode="0.00E+00">
                  <c:v>5</c:v>
                </c:pt>
                <c:pt idx="2244" formatCode="0.00E+00">
                  <c:v>5</c:v>
                </c:pt>
                <c:pt idx="2245" formatCode="0.00E+00">
                  <c:v>5</c:v>
                </c:pt>
                <c:pt idx="2246" formatCode="0.00E+00">
                  <c:v>5</c:v>
                </c:pt>
                <c:pt idx="2247" formatCode="0.00E+00">
                  <c:v>5</c:v>
                </c:pt>
                <c:pt idx="2248" formatCode="0.00E+00">
                  <c:v>5</c:v>
                </c:pt>
                <c:pt idx="2249" formatCode="0.00E+00">
                  <c:v>5</c:v>
                </c:pt>
                <c:pt idx="2250" formatCode="0.00E+00">
                  <c:v>5</c:v>
                </c:pt>
                <c:pt idx="2251" formatCode="0.00E+00">
                  <c:v>5</c:v>
                </c:pt>
                <c:pt idx="2252" formatCode="0.00E+00">
                  <c:v>5</c:v>
                </c:pt>
                <c:pt idx="2253" formatCode="0.00E+00">
                  <c:v>5</c:v>
                </c:pt>
                <c:pt idx="2254" formatCode="0.00E+00">
                  <c:v>5</c:v>
                </c:pt>
                <c:pt idx="2255" formatCode="0.00E+00">
                  <c:v>5</c:v>
                </c:pt>
                <c:pt idx="2256" formatCode="0.00E+00">
                  <c:v>5</c:v>
                </c:pt>
                <c:pt idx="2257" formatCode="0.00E+00">
                  <c:v>5</c:v>
                </c:pt>
                <c:pt idx="2258" formatCode="0.00E+00">
                  <c:v>5</c:v>
                </c:pt>
                <c:pt idx="2259" formatCode="0.00E+00">
                  <c:v>5</c:v>
                </c:pt>
                <c:pt idx="2260" formatCode="0.00E+00">
                  <c:v>5</c:v>
                </c:pt>
                <c:pt idx="2261" formatCode="0.00E+00">
                  <c:v>5</c:v>
                </c:pt>
                <c:pt idx="2262" formatCode="0.00E+00">
                  <c:v>5</c:v>
                </c:pt>
                <c:pt idx="2263" formatCode="0.00E+00">
                  <c:v>5</c:v>
                </c:pt>
                <c:pt idx="2264" formatCode="0.00E+00">
                  <c:v>5</c:v>
                </c:pt>
                <c:pt idx="2265" formatCode="0.00E+00">
                  <c:v>5</c:v>
                </c:pt>
                <c:pt idx="2266" formatCode="0.00E+00">
                  <c:v>5</c:v>
                </c:pt>
                <c:pt idx="2267" formatCode="0.00E+00">
                  <c:v>5</c:v>
                </c:pt>
                <c:pt idx="2268" formatCode="0.00E+00">
                  <c:v>5</c:v>
                </c:pt>
                <c:pt idx="2269" formatCode="0.00E+00">
                  <c:v>5</c:v>
                </c:pt>
                <c:pt idx="2270" formatCode="0.00E+00">
                  <c:v>5</c:v>
                </c:pt>
                <c:pt idx="2271" formatCode="0.00E+00">
                  <c:v>5</c:v>
                </c:pt>
                <c:pt idx="2272" formatCode="0.00E+00">
                  <c:v>5</c:v>
                </c:pt>
                <c:pt idx="2273" formatCode="0.00E+00">
                  <c:v>5</c:v>
                </c:pt>
                <c:pt idx="2274" formatCode="0.00E+00">
                  <c:v>5</c:v>
                </c:pt>
                <c:pt idx="2275" formatCode="0.00E+00">
                  <c:v>5</c:v>
                </c:pt>
                <c:pt idx="2276" formatCode="0.00E+00">
                  <c:v>5</c:v>
                </c:pt>
                <c:pt idx="2277" formatCode="0.00E+00">
                  <c:v>5</c:v>
                </c:pt>
                <c:pt idx="2278" formatCode="0.00E+00">
                  <c:v>5</c:v>
                </c:pt>
                <c:pt idx="2279" formatCode="0.00E+00">
                  <c:v>5</c:v>
                </c:pt>
                <c:pt idx="2280" formatCode="0.00E+00">
                  <c:v>5</c:v>
                </c:pt>
                <c:pt idx="2281" formatCode="0.00E+00">
                  <c:v>5</c:v>
                </c:pt>
                <c:pt idx="2282" formatCode="0.00E+00">
                  <c:v>5</c:v>
                </c:pt>
                <c:pt idx="2283" formatCode="0.00E+00">
                  <c:v>5</c:v>
                </c:pt>
                <c:pt idx="2284" formatCode="0.00E+00">
                  <c:v>5</c:v>
                </c:pt>
                <c:pt idx="2285" formatCode="0.00E+00">
                  <c:v>5</c:v>
                </c:pt>
                <c:pt idx="2286" formatCode="0.00E+00">
                  <c:v>5</c:v>
                </c:pt>
                <c:pt idx="2287" formatCode="0.00E+00">
                  <c:v>5</c:v>
                </c:pt>
                <c:pt idx="2288" formatCode="0.00E+00">
                  <c:v>5</c:v>
                </c:pt>
                <c:pt idx="2289" formatCode="0.00E+00">
                  <c:v>5</c:v>
                </c:pt>
                <c:pt idx="2290" formatCode="0.00E+00">
                  <c:v>5</c:v>
                </c:pt>
                <c:pt idx="2291" formatCode="0.00E+00">
                  <c:v>5</c:v>
                </c:pt>
                <c:pt idx="2292" formatCode="0.00E+00">
                  <c:v>5</c:v>
                </c:pt>
                <c:pt idx="2293" formatCode="0.00E+00">
                  <c:v>5</c:v>
                </c:pt>
                <c:pt idx="2294" formatCode="0.00E+00">
                  <c:v>5</c:v>
                </c:pt>
                <c:pt idx="2295" formatCode="0.00E+00">
                  <c:v>5</c:v>
                </c:pt>
                <c:pt idx="2296" formatCode="0.00E+00">
                  <c:v>5</c:v>
                </c:pt>
                <c:pt idx="2297" formatCode="0.00E+00">
                  <c:v>5</c:v>
                </c:pt>
                <c:pt idx="2298" formatCode="0.00E+00">
                  <c:v>5</c:v>
                </c:pt>
                <c:pt idx="2299" formatCode="0.00E+00">
                  <c:v>5</c:v>
                </c:pt>
                <c:pt idx="2300" formatCode="0.00E+00">
                  <c:v>5</c:v>
                </c:pt>
                <c:pt idx="2301" formatCode="0.00E+00">
                  <c:v>5</c:v>
                </c:pt>
                <c:pt idx="2302" formatCode="0.00E+00">
                  <c:v>5</c:v>
                </c:pt>
                <c:pt idx="2303" formatCode="0.00E+00">
                  <c:v>5</c:v>
                </c:pt>
                <c:pt idx="2304" formatCode="0.00E+00">
                  <c:v>5</c:v>
                </c:pt>
                <c:pt idx="2305" formatCode="0.00E+00">
                  <c:v>5</c:v>
                </c:pt>
                <c:pt idx="2306" formatCode="0.00E+00">
                  <c:v>5</c:v>
                </c:pt>
                <c:pt idx="2307" formatCode="0.00E+00">
                  <c:v>5</c:v>
                </c:pt>
                <c:pt idx="2308" formatCode="0.00E+00">
                  <c:v>5</c:v>
                </c:pt>
                <c:pt idx="2309" formatCode="0.00E+00">
                  <c:v>5</c:v>
                </c:pt>
                <c:pt idx="2310" formatCode="0.00E+00">
                  <c:v>5</c:v>
                </c:pt>
                <c:pt idx="2311" formatCode="0.00E+00">
                  <c:v>5</c:v>
                </c:pt>
                <c:pt idx="2312" formatCode="0.00E+00">
                  <c:v>5</c:v>
                </c:pt>
                <c:pt idx="2313" formatCode="0.00E+00">
                  <c:v>5</c:v>
                </c:pt>
                <c:pt idx="2314" formatCode="0.00E+00">
                  <c:v>5</c:v>
                </c:pt>
                <c:pt idx="2315" formatCode="0.00E+00">
                  <c:v>5</c:v>
                </c:pt>
                <c:pt idx="2316" formatCode="0.00E+00">
                  <c:v>5</c:v>
                </c:pt>
                <c:pt idx="2317" formatCode="0.00E+00">
                  <c:v>5</c:v>
                </c:pt>
                <c:pt idx="2318" formatCode="0.00E+00">
                  <c:v>5</c:v>
                </c:pt>
                <c:pt idx="2319" formatCode="0.00E+00">
                  <c:v>5</c:v>
                </c:pt>
                <c:pt idx="2320" formatCode="0.00E+00">
                  <c:v>5</c:v>
                </c:pt>
                <c:pt idx="2321" formatCode="0.00E+00">
                  <c:v>5</c:v>
                </c:pt>
                <c:pt idx="2322" formatCode="0.00E+00">
                  <c:v>5</c:v>
                </c:pt>
                <c:pt idx="2323" formatCode="0.00E+00">
                  <c:v>5</c:v>
                </c:pt>
                <c:pt idx="2324" formatCode="0.00E+00">
                  <c:v>5</c:v>
                </c:pt>
                <c:pt idx="2325" formatCode="0.00E+00">
                  <c:v>5</c:v>
                </c:pt>
                <c:pt idx="2326" formatCode="0.00E+00">
                  <c:v>5</c:v>
                </c:pt>
                <c:pt idx="2327" formatCode="0.00E+00">
                  <c:v>5</c:v>
                </c:pt>
                <c:pt idx="2328" formatCode="0.00E+00">
                  <c:v>5</c:v>
                </c:pt>
                <c:pt idx="2329" formatCode="0.00E+00">
                  <c:v>5</c:v>
                </c:pt>
                <c:pt idx="2330" formatCode="0.00E+00">
                  <c:v>5</c:v>
                </c:pt>
                <c:pt idx="2331" formatCode="0.00E+00">
                  <c:v>5</c:v>
                </c:pt>
                <c:pt idx="2332" formatCode="0.00E+00">
                  <c:v>5</c:v>
                </c:pt>
                <c:pt idx="2333" formatCode="0.00E+00">
                  <c:v>5</c:v>
                </c:pt>
                <c:pt idx="2334" formatCode="0.00E+00">
                  <c:v>5</c:v>
                </c:pt>
                <c:pt idx="2335" formatCode="0.00E+00">
                  <c:v>5</c:v>
                </c:pt>
                <c:pt idx="2336" formatCode="0.00E+00">
                  <c:v>5</c:v>
                </c:pt>
                <c:pt idx="2337" formatCode="0.00E+00">
                  <c:v>5</c:v>
                </c:pt>
                <c:pt idx="2338" formatCode="0.00E+00">
                  <c:v>5</c:v>
                </c:pt>
                <c:pt idx="2339" formatCode="0.00E+00">
                  <c:v>5</c:v>
                </c:pt>
                <c:pt idx="2340" formatCode="0.00E+00">
                  <c:v>5</c:v>
                </c:pt>
                <c:pt idx="2341" formatCode="0.00E+00">
                  <c:v>5</c:v>
                </c:pt>
                <c:pt idx="2342" formatCode="0.00E+00">
                  <c:v>5</c:v>
                </c:pt>
                <c:pt idx="2343" formatCode="0.00E+00">
                  <c:v>5</c:v>
                </c:pt>
                <c:pt idx="2344" formatCode="0.00E+00">
                  <c:v>5</c:v>
                </c:pt>
                <c:pt idx="2345" formatCode="0.00E+00">
                  <c:v>5</c:v>
                </c:pt>
                <c:pt idx="2346" formatCode="0.00E+00">
                  <c:v>5</c:v>
                </c:pt>
                <c:pt idx="2347" formatCode="0.00E+00">
                  <c:v>5</c:v>
                </c:pt>
                <c:pt idx="2348" formatCode="0.00E+00">
                  <c:v>5</c:v>
                </c:pt>
                <c:pt idx="2349" formatCode="0.00E+00">
                  <c:v>5</c:v>
                </c:pt>
                <c:pt idx="2350" formatCode="0.00E+00">
                  <c:v>5</c:v>
                </c:pt>
                <c:pt idx="2351" formatCode="0.00E+00">
                  <c:v>5</c:v>
                </c:pt>
                <c:pt idx="2352" formatCode="0.00E+00">
                  <c:v>5</c:v>
                </c:pt>
                <c:pt idx="2353" formatCode="0.00E+00">
                  <c:v>5</c:v>
                </c:pt>
                <c:pt idx="2354" formatCode="0.00E+00">
                  <c:v>5</c:v>
                </c:pt>
                <c:pt idx="2355" formatCode="0.00E+00">
                  <c:v>5</c:v>
                </c:pt>
                <c:pt idx="2356" formatCode="0.00E+00">
                  <c:v>5</c:v>
                </c:pt>
                <c:pt idx="2357" formatCode="0.00E+00">
                  <c:v>5</c:v>
                </c:pt>
                <c:pt idx="2358" formatCode="0.00E+00">
                  <c:v>5</c:v>
                </c:pt>
                <c:pt idx="2359" formatCode="0.00E+00">
                  <c:v>5</c:v>
                </c:pt>
                <c:pt idx="2360" formatCode="0.00E+00">
                  <c:v>5</c:v>
                </c:pt>
                <c:pt idx="2361" formatCode="0.00E+00">
                  <c:v>5</c:v>
                </c:pt>
                <c:pt idx="2362" formatCode="0.00E+00">
                  <c:v>5</c:v>
                </c:pt>
                <c:pt idx="2363" formatCode="0.00E+00">
                  <c:v>5</c:v>
                </c:pt>
                <c:pt idx="2364" formatCode="0.00E+00">
                  <c:v>5</c:v>
                </c:pt>
                <c:pt idx="2365" formatCode="0.00E+00">
                  <c:v>5</c:v>
                </c:pt>
                <c:pt idx="2366" formatCode="0.00E+00">
                  <c:v>5</c:v>
                </c:pt>
                <c:pt idx="2367" formatCode="0.00E+00">
                  <c:v>5</c:v>
                </c:pt>
                <c:pt idx="2368" formatCode="0.00E+00">
                  <c:v>5</c:v>
                </c:pt>
                <c:pt idx="2369" formatCode="0.00E+00">
                  <c:v>5</c:v>
                </c:pt>
                <c:pt idx="2370" formatCode="0.00E+00">
                  <c:v>5</c:v>
                </c:pt>
                <c:pt idx="2371" formatCode="0.00E+00">
                  <c:v>5</c:v>
                </c:pt>
                <c:pt idx="2372" formatCode="0.00E+00">
                  <c:v>5</c:v>
                </c:pt>
                <c:pt idx="2373" formatCode="0.00E+00">
                  <c:v>5</c:v>
                </c:pt>
                <c:pt idx="2374" formatCode="0.00E+00">
                  <c:v>5</c:v>
                </c:pt>
                <c:pt idx="2375" formatCode="0.00E+00">
                  <c:v>5</c:v>
                </c:pt>
                <c:pt idx="2376" formatCode="0.00E+00">
                  <c:v>5</c:v>
                </c:pt>
                <c:pt idx="2377" formatCode="0.00E+00">
                  <c:v>5</c:v>
                </c:pt>
                <c:pt idx="2378" formatCode="0.00E+00">
                  <c:v>5</c:v>
                </c:pt>
                <c:pt idx="2379" formatCode="0.00E+00">
                  <c:v>5</c:v>
                </c:pt>
                <c:pt idx="2380" formatCode="0.00E+00">
                  <c:v>5</c:v>
                </c:pt>
                <c:pt idx="2381" formatCode="0.00E+00">
                  <c:v>5</c:v>
                </c:pt>
                <c:pt idx="2382" formatCode="0.00E+00">
                  <c:v>5</c:v>
                </c:pt>
                <c:pt idx="2383" formatCode="0.00E+00">
                  <c:v>5</c:v>
                </c:pt>
                <c:pt idx="2384" formatCode="0.00E+00">
                  <c:v>5</c:v>
                </c:pt>
                <c:pt idx="2385" formatCode="0.00E+00">
                  <c:v>5</c:v>
                </c:pt>
                <c:pt idx="2386" formatCode="0.00E+00">
                  <c:v>5</c:v>
                </c:pt>
                <c:pt idx="2387" formatCode="0.00E+00">
                  <c:v>5</c:v>
                </c:pt>
                <c:pt idx="2388" formatCode="0.00E+00">
                  <c:v>5</c:v>
                </c:pt>
                <c:pt idx="2389" formatCode="0.00E+00">
                  <c:v>5</c:v>
                </c:pt>
                <c:pt idx="2390" formatCode="0.00E+00">
                  <c:v>5</c:v>
                </c:pt>
                <c:pt idx="2391" formatCode="0.00E+00">
                  <c:v>5</c:v>
                </c:pt>
                <c:pt idx="2392">
                  <c:v>5</c:v>
                </c:pt>
                <c:pt idx="2393">
                  <c:v>5</c:v>
                </c:pt>
                <c:pt idx="2394">
                  <c:v>5</c:v>
                </c:pt>
                <c:pt idx="2395">
                  <c:v>5</c:v>
                </c:pt>
                <c:pt idx="2396">
                  <c:v>5</c:v>
                </c:pt>
                <c:pt idx="2397">
                  <c:v>5</c:v>
                </c:pt>
                <c:pt idx="2398">
                  <c:v>5</c:v>
                </c:pt>
                <c:pt idx="2399">
                  <c:v>5</c:v>
                </c:pt>
                <c:pt idx="2400">
                  <c:v>5</c:v>
                </c:pt>
              </c:numCache>
            </c:numRef>
          </c:yVal>
          <c:smooth val="1"/>
          <c:extLst>
            <c:ext xmlns:c16="http://schemas.microsoft.com/office/drawing/2014/chart" uri="{C3380CC4-5D6E-409C-BE32-E72D297353CC}">
              <c16:uniqueId val="{00000001-9314-44D2-8159-3F63C9679AFF}"/>
            </c:ext>
          </c:extLst>
        </c:ser>
        <c:ser>
          <c:idx val="2"/>
          <c:order val="2"/>
          <c:tx>
            <c:strRef>
              <c:f>Sheet5!$M$7</c:f>
              <c:strCache>
                <c:ptCount val="1"/>
                <c:pt idx="0">
                  <c:v>(c) Effect of Viewing Mitigation = -0.025</c:v>
                </c:pt>
              </c:strCache>
            </c:strRef>
          </c:tx>
          <c:spPr>
            <a:ln w="38100" cap="rnd">
              <a:solidFill>
                <a:schemeClr val="accent3"/>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Sheet5!$M$8:$M$2408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1.00156</c:v>
                </c:pt>
                <c:pt idx="163">
                  <c:v>1.0042599999999999</c:v>
                </c:pt>
                <c:pt idx="164">
                  <c:v>1.0077100000000001</c:v>
                </c:pt>
                <c:pt idx="165">
                  <c:v>1.0116000000000001</c:v>
                </c:pt>
                <c:pt idx="166">
                  <c:v>1.01573</c:v>
                </c:pt>
                <c:pt idx="167">
                  <c:v>1.0199499999999999</c:v>
                </c:pt>
                <c:pt idx="168">
                  <c:v>1.02416</c:v>
                </c:pt>
                <c:pt idx="169">
                  <c:v>1.0283100000000001</c:v>
                </c:pt>
                <c:pt idx="170">
                  <c:v>1.03234</c:v>
                </c:pt>
                <c:pt idx="171">
                  <c:v>1.0362499999999999</c:v>
                </c:pt>
                <c:pt idx="172">
                  <c:v>1.0400100000000001</c:v>
                </c:pt>
                <c:pt idx="173">
                  <c:v>1.0436300000000001</c:v>
                </c:pt>
                <c:pt idx="174">
                  <c:v>1.0470900000000001</c:v>
                </c:pt>
                <c:pt idx="175">
                  <c:v>1.0504100000000001</c:v>
                </c:pt>
                <c:pt idx="176">
                  <c:v>1.05359</c:v>
                </c:pt>
                <c:pt idx="177">
                  <c:v>1.05663</c:v>
                </c:pt>
                <c:pt idx="178">
                  <c:v>1.0595300000000001</c:v>
                </c:pt>
                <c:pt idx="179">
                  <c:v>1.0623100000000001</c:v>
                </c:pt>
                <c:pt idx="180">
                  <c:v>1.0649599999999999</c:v>
                </c:pt>
                <c:pt idx="181">
                  <c:v>1.06749</c:v>
                </c:pt>
                <c:pt idx="182">
                  <c:v>1.0699099999999999</c:v>
                </c:pt>
                <c:pt idx="183">
                  <c:v>1.07223</c:v>
                </c:pt>
                <c:pt idx="184">
                  <c:v>1.0744400000000001</c:v>
                </c:pt>
                <c:pt idx="185">
                  <c:v>1.0765499999999999</c:v>
                </c:pt>
                <c:pt idx="186">
                  <c:v>1.07856</c:v>
                </c:pt>
                <c:pt idx="187">
                  <c:v>1.08049</c:v>
                </c:pt>
                <c:pt idx="188">
                  <c:v>1.0823400000000001</c:v>
                </c:pt>
                <c:pt idx="189">
                  <c:v>1.0841000000000001</c:v>
                </c:pt>
                <c:pt idx="190">
                  <c:v>1.08578</c:v>
                </c:pt>
                <c:pt idx="191">
                  <c:v>1.0873900000000001</c:v>
                </c:pt>
                <c:pt idx="192">
                  <c:v>1.08893</c:v>
                </c:pt>
                <c:pt idx="193">
                  <c:v>1.0904</c:v>
                </c:pt>
                <c:pt idx="194">
                  <c:v>1.0918099999999999</c:v>
                </c:pt>
                <c:pt idx="195">
                  <c:v>1.0931599999999999</c:v>
                </c:pt>
                <c:pt idx="196">
                  <c:v>1.0944400000000001</c:v>
                </c:pt>
                <c:pt idx="197">
                  <c:v>1.09568</c:v>
                </c:pt>
                <c:pt idx="198">
                  <c:v>1.0968599999999999</c:v>
                </c:pt>
                <c:pt idx="199">
                  <c:v>1.09798</c:v>
                </c:pt>
                <c:pt idx="200">
                  <c:v>1.0990599999999999</c:v>
                </c:pt>
                <c:pt idx="201">
                  <c:v>1.1001000000000001</c:v>
                </c:pt>
                <c:pt idx="202">
                  <c:v>1.1010899999999999</c:v>
                </c:pt>
                <c:pt idx="203">
                  <c:v>1.1020399999999999</c:v>
                </c:pt>
                <c:pt idx="204">
                  <c:v>1.10294</c:v>
                </c:pt>
                <c:pt idx="205">
                  <c:v>1.10381</c:v>
                </c:pt>
                <c:pt idx="206">
                  <c:v>1.1046499999999999</c:v>
                </c:pt>
                <c:pt idx="207">
                  <c:v>1.10545</c:v>
                </c:pt>
                <c:pt idx="208">
                  <c:v>1.1062099999999999</c:v>
                </c:pt>
                <c:pt idx="209">
                  <c:v>1.1069500000000001</c:v>
                </c:pt>
                <c:pt idx="210">
                  <c:v>1.10765</c:v>
                </c:pt>
                <c:pt idx="211">
                  <c:v>1.10833</c:v>
                </c:pt>
                <c:pt idx="212">
                  <c:v>1.1089800000000001</c:v>
                </c:pt>
                <c:pt idx="213">
                  <c:v>1.1095999999999999</c:v>
                </c:pt>
                <c:pt idx="214">
                  <c:v>1.11019</c:v>
                </c:pt>
                <c:pt idx="215">
                  <c:v>1.11077</c:v>
                </c:pt>
                <c:pt idx="216">
                  <c:v>1.1113200000000001</c:v>
                </c:pt>
                <c:pt idx="217">
                  <c:v>1.11185</c:v>
                </c:pt>
                <c:pt idx="218">
                  <c:v>1.11236</c:v>
                </c:pt>
                <c:pt idx="219">
                  <c:v>1.1128499999999999</c:v>
                </c:pt>
                <c:pt idx="220">
                  <c:v>1.1133200000000001</c:v>
                </c:pt>
                <c:pt idx="221">
                  <c:v>1.1137699999999999</c:v>
                </c:pt>
                <c:pt idx="222">
                  <c:v>1.1142099999999999</c:v>
                </c:pt>
                <c:pt idx="223">
                  <c:v>1.11463</c:v>
                </c:pt>
                <c:pt idx="224">
                  <c:v>1.11503</c:v>
                </c:pt>
                <c:pt idx="225">
                  <c:v>1.1154200000000001</c:v>
                </c:pt>
                <c:pt idx="226">
                  <c:v>1.1157999999999999</c:v>
                </c:pt>
                <c:pt idx="227">
                  <c:v>1.11616</c:v>
                </c:pt>
                <c:pt idx="228">
                  <c:v>1.1165099999999999</c:v>
                </c:pt>
                <c:pt idx="229">
                  <c:v>1.1168499999999999</c:v>
                </c:pt>
                <c:pt idx="230">
                  <c:v>1.11717</c:v>
                </c:pt>
                <c:pt idx="231">
                  <c:v>1.1174900000000001</c:v>
                </c:pt>
                <c:pt idx="232">
                  <c:v>1.1177900000000001</c:v>
                </c:pt>
                <c:pt idx="233">
                  <c:v>1.11809</c:v>
                </c:pt>
                <c:pt idx="234">
                  <c:v>1.1183700000000001</c:v>
                </c:pt>
                <c:pt idx="235">
                  <c:v>1.1186499999999999</c:v>
                </c:pt>
                <c:pt idx="236">
                  <c:v>1.1189199999999999</c:v>
                </c:pt>
                <c:pt idx="237">
                  <c:v>1.11917</c:v>
                </c:pt>
                <c:pt idx="238">
                  <c:v>1.1194299999999999</c:v>
                </c:pt>
                <c:pt idx="239">
                  <c:v>1.1196699999999999</c:v>
                </c:pt>
                <c:pt idx="240">
                  <c:v>1.11991</c:v>
                </c:pt>
                <c:pt idx="241">
                  <c:v>1.1201399999999999</c:v>
                </c:pt>
                <c:pt idx="242">
                  <c:v>1.12036</c:v>
                </c:pt>
                <c:pt idx="243">
                  <c:v>1.1205799999999999</c:v>
                </c:pt>
                <c:pt idx="244">
                  <c:v>1.12079</c:v>
                </c:pt>
                <c:pt idx="245">
                  <c:v>1.1209899999999999</c:v>
                </c:pt>
                <c:pt idx="246">
                  <c:v>1.1211899999999999</c:v>
                </c:pt>
                <c:pt idx="247">
                  <c:v>1.1213900000000001</c:v>
                </c:pt>
                <c:pt idx="248">
                  <c:v>1.12158</c:v>
                </c:pt>
                <c:pt idx="249">
                  <c:v>1.1217600000000001</c:v>
                </c:pt>
                <c:pt idx="250">
                  <c:v>1.12195</c:v>
                </c:pt>
                <c:pt idx="251">
                  <c:v>1.12212</c:v>
                </c:pt>
                <c:pt idx="252">
                  <c:v>1.1223000000000001</c:v>
                </c:pt>
                <c:pt idx="253">
                  <c:v>1.1224700000000001</c:v>
                </c:pt>
                <c:pt idx="254">
                  <c:v>1.12263</c:v>
                </c:pt>
                <c:pt idx="255">
                  <c:v>1.1228</c:v>
                </c:pt>
                <c:pt idx="256">
                  <c:v>1.1229499999999999</c:v>
                </c:pt>
                <c:pt idx="257">
                  <c:v>1.1231100000000001</c:v>
                </c:pt>
                <c:pt idx="258">
                  <c:v>1.1232599999999999</c:v>
                </c:pt>
                <c:pt idx="259">
                  <c:v>1.12341</c:v>
                </c:pt>
                <c:pt idx="260">
                  <c:v>1.1235599999999999</c:v>
                </c:pt>
                <c:pt idx="261">
                  <c:v>1.12371</c:v>
                </c:pt>
                <c:pt idx="262">
                  <c:v>1.12385</c:v>
                </c:pt>
                <c:pt idx="263">
                  <c:v>1.12399</c:v>
                </c:pt>
                <c:pt idx="264">
                  <c:v>1.1241300000000001</c:v>
                </c:pt>
                <c:pt idx="265">
                  <c:v>1.12426</c:v>
                </c:pt>
                <c:pt idx="266">
                  <c:v>1.1244000000000001</c:v>
                </c:pt>
                <c:pt idx="267">
                  <c:v>1.12453</c:v>
                </c:pt>
                <c:pt idx="268">
                  <c:v>1.12466</c:v>
                </c:pt>
                <c:pt idx="269">
                  <c:v>1.12479</c:v>
                </c:pt>
                <c:pt idx="270">
                  <c:v>1.1249199999999999</c:v>
                </c:pt>
                <c:pt idx="271">
                  <c:v>1.12504</c:v>
                </c:pt>
                <c:pt idx="272">
                  <c:v>1.12517</c:v>
                </c:pt>
                <c:pt idx="273">
                  <c:v>1.1252899999999999</c:v>
                </c:pt>
                <c:pt idx="274">
                  <c:v>1.12541</c:v>
                </c:pt>
                <c:pt idx="275">
                  <c:v>1.1255299999999999</c:v>
                </c:pt>
                <c:pt idx="276">
                  <c:v>1.12565</c:v>
                </c:pt>
                <c:pt idx="277">
                  <c:v>1.1257699999999999</c:v>
                </c:pt>
                <c:pt idx="278">
                  <c:v>1.1258900000000001</c:v>
                </c:pt>
                <c:pt idx="279">
                  <c:v>1.1259999999999999</c:v>
                </c:pt>
                <c:pt idx="280">
                  <c:v>1.12612</c:v>
                </c:pt>
                <c:pt idx="281">
                  <c:v>1.1262300000000001</c:v>
                </c:pt>
                <c:pt idx="282">
                  <c:v>1.1263399999999999</c:v>
                </c:pt>
                <c:pt idx="283">
                  <c:v>1.12646</c:v>
                </c:pt>
                <c:pt idx="284">
                  <c:v>1.1265700000000001</c:v>
                </c:pt>
                <c:pt idx="285">
                  <c:v>1.1266799999999999</c:v>
                </c:pt>
                <c:pt idx="286">
                  <c:v>1.12679</c:v>
                </c:pt>
                <c:pt idx="287">
                  <c:v>1.1269</c:v>
                </c:pt>
                <c:pt idx="288">
                  <c:v>1.1270100000000001</c:v>
                </c:pt>
                <c:pt idx="289">
                  <c:v>1.1271100000000001</c:v>
                </c:pt>
                <c:pt idx="290">
                  <c:v>1.1272200000000001</c:v>
                </c:pt>
                <c:pt idx="291">
                  <c:v>1.1273299999999999</c:v>
                </c:pt>
                <c:pt idx="292">
                  <c:v>1.12744</c:v>
                </c:pt>
                <c:pt idx="293">
                  <c:v>1.12754</c:v>
                </c:pt>
                <c:pt idx="294">
                  <c:v>1.12765</c:v>
                </c:pt>
                <c:pt idx="295">
                  <c:v>1.12775</c:v>
                </c:pt>
                <c:pt idx="296">
                  <c:v>1.1278600000000001</c:v>
                </c:pt>
                <c:pt idx="297">
                  <c:v>1.1279600000000001</c:v>
                </c:pt>
                <c:pt idx="298">
                  <c:v>1.1280600000000001</c:v>
                </c:pt>
                <c:pt idx="299">
                  <c:v>1.1281699999999999</c:v>
                </c:pt>
                <c:pt idx="300">
                  <c:v>1.1282700000000001</c:v>
                </c:pt>
                <c:pt idx="301">
                  <c:v>1.1283700000000001</c:v>
                </c:pt>
                <c:pt idx="302">
                  <c:v>1.1284799999999999</c:v>
                </c:pt>
                <c:pt idx="303">
                  <c:v>1.1285799999999999</c:v>
                </c:pt>
                <c:pt idx="304">
                  <c:v>1.1286799999999999</c:v>
                </c:pt>
                <c:pt idx="305">
                  <c:v>1.1287799999999999</c:v>
                </c:pt>
                <c:pt idx="306">
                  <c:v>1.1288899999999999</c:v>
                </c:pt>
                <c:pt idx="307">
                  <c:v>1.1289899999999999</c:v>
                </c:pt>
                <c:pt idx="308">
                  <c:v>1.1290899999999999</c:v>
                </c:pt>
                <c:pt idx="309">
                  <c:v>1.1291899999999999</c:v>
                </c:pt>
                <c:pt idx="310">
                  <c:v>1.1292899999999999</c:v>
                </c:pt>
                <c:pt idx="311">
                  <c:v>1.1293899999999999</c:v>
                </c:pt>
                <c:pt idx="312">
                  <c:v>1.1294900000000001</c:v>
                </c:pt>
                <c:pt idx="313">
                  <c:v>1.1295900000000001</c:v>
                </c:pt>
                <c:pt idx="314">
                  <c:v>1.1296900000000001</c:v>
                </c:pt>
                <c:pt idx="315">
                  <c:v>1.1297900000000001</c:v>
                </c:pt>
                <c:pt idx="316">
                  <c:v>1.1298900000000001</c:v>
                </c:pt>
                <c:pt idx="317">
                  <c:v>1.12999</c:v>
                </c:pt>
                <c:pt idx="318">
                  <c:v>1.13009</c:v>
                </c:pt>
                <c:pt idx="319">
                  <c:v>1.13019</c:v>
                </c:pt>
                <c:pt idx="320">
                  <c:v>1.13029</c:v>
                </c:pt>
                <c:pt idx="321">
                  <c:v>1.13039</c:v>
                </c:pt>
                <c:pt idx="322">
                  <c:v>1.13049</c:v>
                </c:pt>
                <c:pt idx="323">
                  <c:v>1.13059</c:v>
                </c:pt>
                <c:pt idx="324">
                  <c:v>1.13069</c:v>
                </c:pt>
                <c:pt idx="325">
                  <c:v>1.13079</c:v>
                </c:pt>
                <c:pt idx="326">
                  <c:v>1.13089</c:v>
                </c:pt>
                <c:pt idx="327">
                  <c:v>1.1309899999999999</c:v>
                </c:pt>
                <c:pt idx="328">
                  <c:v>1.1310899999999999</c:v>
                </c:pt>
                <c:pt idx="329">
                  <c:v>1.1311899999999999</c:v>
                </c:pt>
                <c:pt idx="330">
                  <c:v>1.1312800000000001</c:v>
                </c:pt>
                <c:pt idx="331">
                  <c:v>1.1313800000000001</c:v>
                </c:pt>
                <c:pt idx="332">
                  <c:v>1.13148</c:v>
                </c:pt>
                <c:pt idx="333">
                  <c:v>1.13158</c:v>
                </c:pt>
                <c:pt idx="334">
                  <c:v>1.13168</c:v>
                </c:pt>
                <c:pt idx="335">
                  <c:v>1.13178</c:v>
                </c:pt>
                <c:pt idx="336">
                  <c:v>1.13188</c:v>
                </c:pt>
                <c:pt idx="337">
                  <c:v>1.13198</c:v>
                </c:pt>
                <c:pt idx="338">
                  <c:v>1.13208</c:v>
                </c:pt>
                <c:pt idx="339">
                  <c:v>1.13218</c:v>
                </c:pt>
                <c:pt idx="340">
                  <c:v>1.1322700000000001</c:v>
                </c:pt>
                <c:pt idx="341">
                  <c:v>1.1323700000000001</c:v>
                </c:pt>
                <c:pt idx="342">
                  <c:v>1.1324700000000001</c:v>
                </c:pt>
                <c:pt idx="343">
                  <c:v>1.1325700000000001</c:v>
                </c:pt>
                <c:pt idx="344">
                  <c:v>1.1326700000000001</c:v>
                </c:pt>
                <c:pt idx="345">
                  <c:v>1.1327700000000001</c:v>
                </c:pt>
                <c:pt idx="346">
                  <c:v>1.13287</c:v>
                </c:pt>
                <c:pt idx="347">
                  <c:v>1.13297</c:v>
                </c:pt>
                <c:pt idx="348">
                  <c:v>1.13307</c:v>
                </c:pt>
                <c:pt idx="349">
                  <c:v>1.13317</c:v>
                </c:pt>
                <c:pt idx="350">
                  <c:v>1.13327</c:v>
                </c:pt>
                <c:pt idx="351">
                  <c:v>1.13337</c:v>
                </c:pt>
                <c:pt idx="352">
                  <c:v>1.13347</c:v>
                </c:pt>
                <c:pt idx="353">
                  <c:v>1.1335599999999999</c:v>
                </c:pt>
                <c:pt idx="354">
                  <c:v>1.1336599999999999</c:v>
                </c:pt>
                <c:pt idx="355">
                  <c:v>1.1337600000000001</c:v>
                </c:pt>
                <c:pt idx="356">
                  <c:v>1.1338600000000001</c:v>
                </c:pt>
                <c:pt idx="357">
                  <c:v>1.1339600000000001</c:v>
                </c:pt>
                <c:pt idx="358">
                  <c:v>1.1340600000000001</c:v>
                </c:pt>
                <c:pt idx="359">
                  <c:v>1.1341600000000001</c:v>
                </c:pt>
                <c:pt idx="360">
                  <c:v>1.13426</c:v>
                </c:pt>
                <c:pt idx="361">
                  <c:v>1.13436</c:v>
                </c:pt>
                <c:pt idx="362">
                  <c:v>1.13446</c:v>
                </c:pt>
                <c:pt idx="363">
                  <c:v>1.13456</c:v>
                </c:pt>
                <c:pt idx="364">
                  <c:v>1.13466</c:v>
                </c:pt>
                <c:pt idx="365">
                  <c:v>1.13476</c:v>
                </c:pt>
                <c:pt idx="366">
                  <c:v>1.13486</c:v>
                </c:pt>
                <c:pt idx="367">
                  <c:v>1.13496</c:v>
                </c:pt>
                <c:pt idx="368">
                  <c:v>1.13506</c:v>
                </c:pt>
                <c:pt idx="369">
                  <c:v>1.1351599999999999</c:v>
                </c:pt>
                <c:pt idx="370">
                  <c:v>1.1352599999999999</c:v>
                </c:pt>
                <c:pt idx="371">
                  <c:v>1.1353599999999999</c:v>
                </c:pt>
                <c:pt idx="372">
                  <c:v>1.1354599999999999</c:v>
                </c:pt>
                <c:pt idx="373">
                  <c:v>1.1355599999999999</c:v>
                </c:pt>
                <c:pt idx="374">
                  <c:v>1.1356599999999999</c:v>
                </c:pt>
                <c:pt idx="375">
                  <c:v>1.1357600000000001</c:v>
                </c:pt>
                <c:pt idx="376">
                  <c:v>1.1358600000000001</c:v>
                </c:pt>
                <c:pt idx="377">
                  <c:v>1.1359600000000001</c:v>
                </c:pt>
                <c:pt idx="378">
                  <c:v>1.1360600000000001</c:v>
                </c:pt>
                <c:pt idx="379">
                  <c:v>1.1361600000000001</c:v>
                </c:pt>
                <c:pt idx="380">
                  <c:v>1.13626</c:v>
                </c:pt>
                <c:pt idx="381">
                  <c:v>1.13636</c:v>
                </c:pt>
                <c:pt idx="382">
                  <c:v>1.13646</c:v>
                </c:pt>
                <c:pt idx="383">
                  <c:v>1.13656</c:v>
                </c:pt>
                <c:pt idx="384">
                  <c:v>1.1366700000000001</c:v>
                </c:pt>
                <c:pt idx="385">
                  <c:v>1.1367700000000001</c:v>
                </c:pt>
                <c:pt idx="386">
                  <c:v>1.13687</c:v>
                </c:pt>
                <c:pt idx="387">
                  <c:v>1.13697</c:v>
                </c:pt>
                <c:pt idx="388">
                  <c:v>1.13707</c:v>
                </c:pt>
                <c:pt idx="389">
                  <c:v>1.13717</c:v>
                </c:pt>
                <c:pt idx="390">
                  <c:v>1.13727</c:v>
                </c:pt>
                <c:pt idx="391">
                  <c:v>1.13737</c:v>
                </c:pt>
                <c:pt idx="392">
                  <c:v>1.13747</c:v>
                </c:pt>
                <c:pt idx="393">
                  <c:v>1.13758</c:v>
                </c:pt>
                <c:pt idx="394">
                  <c:v>1.13768</c:v>
                </c:pt>
                <c:pt idx="395">
                  <c:v>1.13778</c:v>
                </c:pt>
                <c:pt idx="396">
                  <c:v>1.13788</c:v>
                </c:pt>
                <c:pt idx="397">
                  <c:v>1.13798</c:v>
                </c:pt>
                <c:pt idx="398">
                  <c:v>1.13808</c:v>
                </c:pt>
                <c:pt idx="399">
                  <c:v>1.13819</c:v>
                </c:pt>
                <c:pt idx="400">
                  <c:v>1.13829</c:v>
                </c:pt>
                <c:pt idx="401">
                  <c:v>1.13839</c:v>
                </c:pt>
                <c:pt idx="402">
                  <c:v>1.13849</c:v>
                </c:pt>
                <c:pt idx="403">
                  <c:v>1.13859</c:v>
                </c:pt>
                <c:pt idx="404">
                  <c:v>1.13869</c:v>
                </c:pt>
                <c:pt idx="405">
                  <c:v>1.1388</c:v>
                </c:pt>
                <c:pt idx="406">
                  <c:v>1.1389</c:v>
                </c:pt>
                <c:pt idx="407">
                  <c:v>1.139</c:v>
                </c:pt>
                <c:pt idx="408">
                  <c:v>1.1391</c:v>
                </c:pt>
                <c:pt idx="409">
                  <c:v>1.1392100000000001</c:v>
                </c:pt>
                <c:pt idx="410">
                  <c:v>1.13931</c:v>
                </c:pt>
                <c:pt idx="411">
                  <c:v>1.13941</c:v>
                </c:pt>
                <c:pt idx="412">
                  <c:v>1.13951</c:v>
                </c:pt>
                <c:pt idx="413">
                  <c:v>1.1396200000000001</c:v>
                </c:pt>
                <c:pt idx="414">
                  <c:v>1.1397200000000001</c:v>
                </c:pt>
                <c:pt idx="415">
                  <c:v>1.1398200000000001</c:v>
                </c:pt>
                <c:pt idx="416">
                  <c:v>1.13992</c:v>
                </c:pt>
                <c:pt idx="417">
                  <c:v>1.1400300000000001</c:v>
                </c:pt>
                <c:pt idx="418">
                  <c:v>1.1401300000000001</c:v>
                </c:pt>
                <c:pt idx="419">
                  <c:v>1.1402300000000001</c:v>
                </c:pt>
                <c:pt idx="420">
                  <c:v>1.1403399999999999</c:v>
                </c:pt>
                <c:pt idx="421">
                  <c:v>1.1404399999999999</c:v>
                </c:pt>
                <c:pt idx="422">
                  <c:v>1.1405400000000001</c:v>
                </c:pt>
                <c:pt idx="423">
                  <c:v>1.1406499999999999</c:v>
                </c:pt>
                <c:pt idx="424">
                  <c:v>1.1407499999999999</c:v>
                </c:pt>
                <c:pt idx="425">
                  <c:v>1.1408499999999999</c:v>
                </c:pt>
                <c:pt idx="426">
                  <c:v>1.14096</c:v>
                </c:pt>
                <c:pt idx="427">
                  <c:v>1.14106</c:v>
                </c:pt>
                <c:pt idx="428">
                  <c:v>1.14116</c:v>
                </c:pt>
                <c:pt idx="429">
                  <c:v>1.14127</c:v>
                </c:pt>
                <c:pt idx="430">
                  <c:v>1.14137</c:v>
                </c:pt>
                <c:pt idx="431">
                  <c:v>1.14147</c:v>
                </c:pt>
                <c:pt idx="432">
                  <c:v>1.14158</c:v>
                </c:pt>
                <c:pt idx="433">
                  <c:v>1.14168</c:v>
                </c:pt>
                <c:pt idx="434">
                  <c:v>1.1417900000000001</c:v>
                </c:pt>
                <c:pt idx="435">
                  <c:v>1.1418900000000001</c:v>
                </c:pt>
                <c:pt idx="436">
                  <c:v>1.1419900000000001</c:v>
                </c:pt>
                <c:pt idx="437">
                  <c:v>1.1420999999999999</c:v>
                </c:pt>
                <c:pt idx="438">
                  <c:v>1.1422000000000001</c:v>
                </c:pt>
                <c:pt idx="439">
                  <c:v>1.1423099999999999</c:v>
                </c:pt>
                <c:pt idx="440">
                  <c:v>1.1424099999999999</c:v>
                </c:pt>
                <c:pt idx="441">
                  <c:v>1.14252</c:v>
                </c:pt>
                <c:pt idx="442">
                  <c:v>1.14262</c:v>
                </c:pt>
                <c:pt idx="443">
                  <c:v>1.14272</c:v>
                </c:pt>
                <c:pt idx="444">
                  <c:v>1.14283</c:v>
                </c:pt>
                <c:pt idx="445">
                  <c:v>1.14293</c:v>
                </c:pt>
                <c:pt idx="446">
                  <c:v>1.1430400000000001</c:v>
                </c:pt>
                <c:pt idx="447">
                  <c:v>1.14314</c:v>
                </c:pt>
                <c:pt idx="448">
                  <c:v>1.1432500000000001</c:v>
                </c:pt>
                <c:pt idx="449">
                  <c:v>1.1433500000000001</c:v>
                </c:pt>
                <c:pt idx="450">
                  <c:v>1.1434599999999999</c:v>
                </c:pt>
                <c:pt idx="451">
                  <c:v>1.1435599999999999</c:v>
                </c:pt>
                <c:pt idx="452">
                  <c:v>1.14367</c:v>
                </c:pt>
                <c:pt idx="453">
                  <c:v>1.14377</c:v>
                </c:pt>
                <c:pt idx="454">
                  <c:v>1.14388</c:v>
                </c:pt>
                <c:pt idx="455">
                  <c:v>1.14398</c:v>
                </c:pt>
                <c:pt idx="456">
                  <c:v>1.1440900000000001</c:v>
                </c:pt>
                <c:pt idx="457">
                  <c:v>1.1442000000000001</c:v>
                </c:pt>
                <c:pt idx="458">
                  <c:v>1.1443000000000001</c:v>
                </c:pt>
                <c:pt idx="459">
                  <c:v>1.1444099999999999</c:v>
                </c:pt>
                <c:pt idx="460">
                  <c:v>1.1445099999999999</c:v>
                </c:pt>
                <c:pt idx="461">
                  <c:v>1.14462</c:v>
                </c:pt>
                <c:pt idx="462">
                  <c:v>1.14473</c:v>
                </c:pt>
                <c:pt idx="463">
                  <c:v>1.14483</c:v>
                </c:pt>
                <c:pt idx="464">
                  <c:v>1.1449400000000001</c:v>
                </c:pt>
                <c:pt idx="465">
                  <c:v>1.1450400000000001</c:v>
                </c:pt>
                <c:pt idx="466">
                  <c:v>1.1451499999999999</c:v>
                </c:pt>
                <c:pt idx="467">
                  <c:v>1.1452599999999999</c:v>
                </c:pt>
                <c:pt idx="468">
                  <c:v>1.1453599999999999</c:v>
                </c:pt>
                <c:pt idx="469">
                  <c:v>1.14547</c:v>
                </c:pt>
                <c:pt idx="470">
                  <c:v>1.14558</c:v>
                </c:pt>
                <c:pt idx="471">
                  <c:v>1.14568</c:v>
                </c:pt>
                <c:pt idx="472">
                  <c:v>1.1457900000000001</c:v>
                </c:pt>
                <c:pt idx="473">
                  <c:v>1.1458999999999999</c:v>
                </c:pt>
                <c:pt idx="474">
                  <c:v>1.1459999999999999</c:v>
                </c:pt>
                <c:pt idx="475">
                  <c:v>1.14611</c:v>
                </c:pt>
                <c:pt idx="476">
                  <c:v>1.14622</c:v>
                </c:pt>
                <c:pt idx="477">
                  <c:v>1.14632</c:v>
                </c:pt>
                <c:pt idx="478">
                  <c:v>1.1464300000000001</c:v>
                </c:pt>
                <c:pt idx="479">
                  <c:v>1.1465399999999999</c:v>
                </c:pt>
                <c:pt idx="480">
                  <c:v>1.1466499999999999</c:v>
                </c:pt>
                <c:pt idx="481">
                  <c:v>1.1467499999999999</c:v>
                </c:pt>
                <c:pt idx="482">
                  <c:v>1.14686</c:v>
                </c:pt>
                <c:pt idx="483">
                  <c:v>1.14697</c:v>
                </c:pt>
                <c:pt idx="484">
                  <c:v>1.14707</c:v>
                </c:pt>
                <c:pt idx="485">
                  <c:v>1.1471800000000001</c:v>
                </c:pt>
                <c:pt idx="486">
                  <c:v>1.1472899999999999</c:v>
                </c:pt>
                <c:pt idx="487">
                  <c:v>1.1474</c:v>
                </c:pt>
                <c:pt idx="488">
                  <c:v>1.14751</c:v>
                </c:pt>
                <c:pt idx="489">
                  <c:v>1.14761</c:v>
                </c:pt>
                <c:pt idx="490">
                  <c:v>1.1477200000000001</c:v>
                </c:pt>
                <c:pt idx="491">
                  <c:v>1.1478299999999999</c:v>
                </c:pt>
                <c:pt idx="492">
                  <c:v>1.14794</c:v>
                </c:pt>
                <c:pt idx="493">
                  <c:v>1.14805</c:v>
                </c:pt>
                <c:pt idx="494">
                  <c:v>1.1481600000000001</c:v>
                </c:pt>
                <c:pt idx="495">
                  <c:v>1.1482600000000001</c:v>
                </c:pt>
                <c:pt idx="496">
                  <c:v>1.1483699999999999</c:v>
                </c:pt>
                <c:pt idx="497">
                  <c:v>1.1484799999999999</c:v>
                </c:pt>
                <c:pt idx="498">
                  <c:v>1.14859</c:v>
                </c:pt>
                <c:pt idx="499">
                  <c:v>1.1487000000000001</c:v>
                </c:pt>
                <c:pt idx="500">
                  <c:v>1.1488100000000001</c:v>
                </c:pt>
                <c:pt idx="501">
                  <c:v>1.1489199999999999</c:v>
                </c:pt>
                <c:pt idx="502">
                  <c:v>1.1490199999999999</c:v>
                </c:pt>
                <c:pt idx="503">
                  <c:v>1.14913</c:v>
                </c:pt>
                <c:pt idx="504">
                  <c:v>1.14924</c:v>
                </c:pt>
                <c:pt idx="505">
                  <c:v>1.1493500000000001</c:v>
                </c:pt>
                <c:pt idx="506">
                  <c:v>1.1494599999999999</c:v>
                </c:pt>
                <c:pt idx="507">
                  <c:v>1.14957</c:v>
                </c:pt>
                <c:pt idx="508">
                  <c:v>1.14968</c:v>
                </c:pt>
                <c:pt idx="509">
                  <c:v>1.1497900000000001</c:v>
                </c:pt>
                <c:pt idx="510">
                  <c:v>1.1498999999999999</c:v>
                </c:pt>
                <c:pt idx="511">
                  <c:v>1.15001</c:v>
                </c:pt>
                <c:pt idx="512">
                  <c:v>1.15012</c:v>
                </c:pt>
                <c:pt idx="513">
                  <c:v>1.1502300000000001</c:v>
                </c:pt>
                <c:pt idx="514">
                  <c:v>1.1503399999999999</c:v>
                </c:pt>
                <c:pt idx="515">
                  <c:v>1.15045</c:v>
                </c:pt>
                <c:pt idx="516">
                  <c:v>1.15056</c:v>
                </c:pt>
                <c:pt idx="517">
                  <c:v>1.1506700000000001</c:v>
                </c:pt>
                <c:pt idx="518">
                  <c:v>1.1507799999999999</c:v>
                </c:pt>
                <c:pt idx="519">
                  <c:v>1.15089</c:v>
                </c:pt>
                <c:pt idx="520">
                  <c:v>1.151</c:v>
                </c:pt>
                <c:pt idx="521">
                  <c:v>1.1511100000000001</c:v>
                </c:pt>
                <c:pt idx="522">
                  <c:v>1.1512199999999999</c:v>
                </c:pt>
                <c:pt idx="523">
                  <c:v>1.15133</c:v>
                </c:pt>
                <c:pt idx="524">
                  <c:v>1.15144</c:v>
                </c:pt>
                <c:pt idx="525">
                  <c:v>1.1515500000000001</c:v>
                </c:pt>
                <c:pt idx="526">
                  <c:v>1.1516599999999999</c:v>
                </c:pt>
                <c:pt idx="527">
                  <c:v>1.15178</c:v>
                </c:pt>
                <c:pt idx="528">
                  <c:v>1.1518900000000001</c:v>
                </c:pt>
                <c:pt idx="529">
                  <c:v>1.1519999999999999</c:v>
                </c:pt>
                <c:pt idx="530">
                  <c:v>1.15211</c:v>
                </c:pt>
                <c:pt idx="531">
                  <c:v>1.15222</c:v>
                </c:pt>
                <c:pt idx="532">
                  <c:v>1.1523300000000001</c:v>
                </c:pt>
                <c:pt idx="533">
                  <c:v>1.1524399999999999</c:v>
                </c:pt>
                <c:pt idx="534">
                  <c:v>1.15255</c:v>
                </c:pt>
                <c:pt idx="535">
                  <c:v>1.1526700000000001</c:v>
                </c:pt>
                <c:pt idx="536">
                  <c:v>1.1527799999999999</c:v>
                </c:pt>
                <c:pt idx="537">
                  <c:v>1.15289</c:v>
                </c:pt>
                <c:pt idx="538">
                  <c:v>1.153</c:v>
                </c:pt>
                <c:pt idx="539">
                  <c:v>1.1531100000000001</c:v>
                </c:pt>
                <c:pt idx="540">
                  <c:v>1.15323</c:v>
                </c:pt>
                <c:pt idx="541">
                  <c:v>1.15334</c:v>
                </c:pt>
                <c:pt idx="542">
                  <c:v>1.1534500000000001</c:v>
                </c:pt>
                <c:pt idx="543">
                  <c:v>1.1535599999999999</c:v>
                </c:pt>
                <c:pt idx="544">
                  <c:v>1.15368</c:v>
                </c:pt>
                <c:pt idx="545">
                  <c:v>1.1537900000000001</c:v>
                </c:pt>
                <c:pt idx="546">
                  <c:v>1.1538999999999999</c:v>
                </c:pt>
                <c:pt idx="547">
                  <c:v>1.15401</c:v>
                </c:pt>
                <c:pt idx="548">
                  <c:v>1.1541300000000001</c:v>
                </c:pt>
                <c:pt idx="549">
                  <c:v>1.1542399999999999</c:v>
                </c:pt>
                <c:pt idx="550">
                  <c:v>1.15435</c:v>
                </c:pt>
                <c:pt idx="551">
                  <c:v>1.1544700000000001</c:v>
                </c:pt>
                <c:pt idx="552">
                  <c:v>1.1545799999999999</c:v>
                </c:pt>
                <c:pt idx="553">
                  <c:v>1.15469</c:v>
                </c:pt>
                <c:pt idx="554">
                  <c:v>1.1548</c:v>
                </c:pt>
                <c:pt idx="555">
                  <c:v>1.1549199999999999</c:v>
                </c:pt>
                <c:pt idx="556">
                  <c:v>1.15503</c:v>
                </c:pt>
                <c:pt idx="557">
                  <c:v>1.1551499999999999</c:v>
                </c:pt>
                <c:pt idx="558">
                  <c:v>1.15526</c:v>
                </c:pt>
                <c:pt idx="559">
                  <c:v>1.15537</c:v>
                </c:pt>
                <c:pt idx="560">
                  <c:v>1.1554899999999999</c:v>
                </c:pt>
                <c:pt idx="561">
                  <c:v>1.1556</c:v>
                </c:pt>
                <c:pt idx="562">
                  <c:v>1.15571</c:v>
                </c:pt>
                <c:pt idx="563">
                  <c:v>1.1558299999999999</c:v>
                </c:pt>
                <c:pt idx="564">
                  <c:v>1.15594</c:v>
                </c:pt>
                <c:pt idx="565">
                  <c:v>1.1560600000000001</c:v>
                </c:pt>
                <c:pt idx="566">
                  <c:v>1.1561699999999999</c:v>
                </c:pt>
                <c:pt idx="567">
                  <c:v>1.15629</c:v>
                </c:pt>
                <c:pt idx="568">
                  <c:v>1.1564000000000001</c:v>
                </c:pt>
                <c:pt idx="569">
                  <c:v>1.15652</c:v>
                </c:pt>
                <c:pt idx="570">
                  <c:v>1.15663</c:v>
                </c:pt>
                <c:pt idx="571">
                  <c:v>1.1567400000000001</c:v>
                </c:pt>
                <c:pt idx="572">
                  <c:v>1.15686</c:v>
                </c:pt>
                <c:pt idx="573">
                  <c:v>1.1569700000000001</c:v>
                </c:pt>
                <c:pt idx="574">
                  <c:v>1.15709</c:v>
                </c:pt>
                <c:pt idx="575">
                  <c:v>1.1572</c:v>
                </c:pt>
                <c:pt idx="576">
                  <c:v>1.1573199999999999</c:v>
                </c:pt>
                <c:pt idx="577">
                  <c:v>1.15744</c:v>
                </c:pt>
                <c:pt idx="578">
                  <c:v>1.1575500000000001</c:v>
                </c:pt>
                <c:pt idx="579">
                  <c:v>1.15767</c:v>
                </c:pt>
                <c:pt idx="580">
                  <c:v>1.15778</c:v>
                </c:pt>
                <c:pt idx="581">
                  <c:v>1.1578999999999999</c:v>
                </c:pt>
                <c:pt idx="582">
                  <c:v>1.15801</c:v>
                </c:pt>
                <c:pt idx="583">
                  <c:v>1.1581300000000001</c:v>
                </c:pt>
                <c:pt idx="584">
                  <c:v>1.15825</c:v>
                </c:pt>
                <c:pt idx="585">
                  <c:v>1.1583600000000001</c:v>
                </c:pt>
                <c:pt idx="586">
                  <c:v>1.15848</c:v>
                </c:pt>
                <c:pt idx="587">
                  <c:v>1.15859</c:v>
                </c:pt>
                <c:pt idx="588">
                  <c:v>1.1587099999999999</c:v>
                </c:pt>
                <c:pt idx="589">
                  <c:v>1.15883</c:v>
                </c:pt>
                <c:pt idx="590">
                  <c:v>1.1589400000000001</c:v>
                </c:pt>
                <c:pt idx="591">
                  <c:v>1.15906</c:v>
                </c:pt>
                <c:pt idx="592">
                  <c:v>1.1591800000000001</c:v>
                </c:pt>
                <c:pt idx="593">
                  <c:v>1.1592899999999999</c:v>
                </c:pt>
                <c:pt idx="594">
                  <c:v>1.1594100000000001</c:v>
                </c:pt>
                <c:pt idx="595">
                  <c:v>1.1595299999999999</c:v>
                </c:pt>
                <c:pt idx="596">
                  <c:v>1.15964</c:v>
                </c:pt>
                <c:pt idx="597">
                  <c:v>1.1597599999999999</c:v>
                </c:pt>
                <c:pt idx="598">
                  <c:v>1.15988</c:v>
                </c:pt>
                <c:pt idx="599">
                  <c:v>1.1599999999999999</c:v>
                </c:pt>
                <c:pt idx="600">
                  <c:v>1.16011</c:v>
                </c:pt>
                <c:pt idx="601">
                  <c:v>1.1602300000000001</c:v>
                </c:pt>
                <c:pt idx="602">
                  <c:v>1.16035</c:v>
                </c:pt>
                <c:pt idx="603">
                  <c:v>1.1604699999999999</c:v>
                </c:pt>
                <c:pt idx="604">
                  <c:v>1.16059</c:v>
                </c:pt>
                <c:pt idx="605">
                  <c:v>1.1607000000000001</c:v>
                </c:pt>
                <c:pt idx="606">
                  <c:v>1.16082</c:v>
                </c:pt>
                <c:pt idx="607">
                  <c:v>1.1609400000000001</c:v>
                </c:pt>
                <c:pt idx="608">
                  <c:v>1.16106</c:v>
                </c:pt>
                <c:pt idx="609">
                  <c:v>1.1611800000000001</c:v>
                </c:pt>
                <c:pt idx="610">
                  <c:v>1.1613</c:v>
                </c:pt>
                <c:pt idx="611">
                  <c:v>1.1614100000000001</c:v>
                </c:pt>
                <c:pt idx="612">
                  <c:v>1.16153</c:v>
                </c:pt>
                <c:pt idx="613">
                  <c:v>1.1616500000000001</c:v>
                </c:pt>
                <c:pt idx="614">
                  <c:v>1.16177</c:v>
                </c:pt>
                <c:pt idx="615">
                  <c:v>1.1618900000000001</c:v>
                </c:pt>
                <c:pt idx="616">
                  <c:v>1.16201</c:v>
                </c:pt>
                <c:pt idx="617">
                  <c:v>1.1621300000000001</c:v>
                </c:pt>
                <c:pt idx="618">
                  <c:v>1.16225</c:v>
                </c:pt>
                <c:pt idx="619">
                  <c:v>1.1623699999999999</c:v>
                </c:pt>
                <c:pt idx="620">
                  <c:v>1.16249</c:v>
                </c:pt>
                <c:pt idx="621">
                  <c:v>1.1626099999999999</c:v>
                </c:pt>
                <c:pt idx="622">
                  <c:v>1.16272</c:v>
                </c:pt>
                <c:pt idx="623">
                  <c:v>1.1628400000000001</c:v>
                </c:pt>
                <c:pt idx="624">
                  <c:v>1.16296</c:v>
                </c:pt>
                <c:pt idx="625">
                  <c:v>1.1630799999999999</c:v>
                </c:pt>
                <c:pt idx="626">
                  <c:v>1.1632</c:v>
                </c:pt>
                <c:pt idx="627">
                  <c:v>1.1633199999999999</c:v>
                </c:pt>
                <c:pt idx="628">
                  <c:v>1.16344</c:v>
                </c:pt>
                <c:pt idx="629">
                  <c:v>1.16357</c:v>
                </c:pt>
                <c:pt idx="630">
                  <c:v>1.1636899999999999</c:v>
                </c:pt>
                <c:pt idx="631">
                  <c:v>1.16381</c:v>
                </c:pt>
                <c:pt idx="632">
                  <c:v>1.1639299999999999</c:v>
                </c:pt>
                <c:pt idx="633">
                  <c:v>1.16405</c:v>
                </c:pt>
                <c:pt idx="634">
                  <c:v>1.1641699999999999</c:v>
                </c:pt>
                <c:pt idx="635">
                  <c:v>1.16429</c:v>
                </c:pt>
                <c:pt idx="636">
                  <c:v>1.1644099999999999</c:v>
                </c:pt>
                <c:pt idx="637">
                  <c:v>1.1645300000000001</c:v>
                </c:pt>
                <c:pt idx="638">
                  <c:v>1.16465</c:v>
                </c:pt>
                <c:pt idx="639">
                  <c:v>1.1647799999999999</c:v>
                </c:pt>
                <c:pt idx="640">
                  <c:v>1.1649</c:v>
                </c:pt>
                <c:pt idx="641">
                  <c:v>1.1650199999999999</c:v>
                </c:pt>
                <c:pt idx="642">
                  <c:v>1.1651400000000001</c:v>
                </c:pt>
                <c:pt idx="643">
                  <c:v>1.16526</c:v>
                </c:pt>
                <c:pt idx="644">
                  <c:v>1.1653800000000001</c:v>
                </c:pt>
                <c:pt idx="645">
                  <c:v>1.16551</c:v>
                </c:pt>
                <c:pt idx="646">
                  <c:v>1.1656299999999999</c:v>
                </c:pt>
                <c:pt idx="647">
                  <c:v>1.1657500000000001</c:v>
                </c:pt>
                <c:pt idx="648">
                  <c:v>1.16587</c:v>
                </c:pt>
                <c:pt idx="649">
                  <c:v>1.1659900000000001</c:v>
                </c:pt>
                <c:pt idx="650">
                  <c:v>1.16612</c:v>
                </c:pt>
                <c:pt idx="651">
                  <c:v>1.1662399999999999</c:v>
                </c:pt>
                <c:pt idx="652">
                  <c:v>1.1663600000000001</c:v>
                </c:pt>
                <c:pt idx="653">
                  <c:v>1.16649</c:v>
                </c:pt>
                <c:pt idx="654">
                  <c:v>1.1666099999999999</c:v>
                </c:pt>
                <c:pt idx="655">
                  <c:v>1.16673</c:v>
                </c:pt>
                <c:pt idx="656">
                  <c:v>1.16686</c:v>
                </c:pt>
                <c:pt idx="657">
                  <c:v>1.1669799999999999</c:v>
                </c:pt>
                <c:pt idx="658">
                  <c:v>1.1671</c:v>
                </c:pt>
                <c:pt idx="659">
                  <c:v>1.16723</c:v>
                </c:pt>
                <c:pt idx="660">
                  <c:v>1.1673500000000001</c:v>
                </c:pt>
                <c:pt idx="661">
                  <c:v>1.16747</c:v>
                </c:pt>
                <c:pt idx="662">
                  <c:v>1.1676</c:v>
                </c:pt>
                <c:pt idx="663">
                  <c:v>1.1677200000000001</c:v>
                </c:pt>
                <c:pt idx="664">
                  <c:v>1.16784</c:v>
                </c:pt>
                <c:pt idx="665">
                  <c:v>1.16797</c:v>
                </c:pt>
                <c:pt idx="666">
                  <c:v>1.1680900000000001</c:v>
                </c:pt>
                <c:pt idx="667">
                  <c:v>1.16822</c:v>
                </c:pt>
                <c:pt idx="668">
                  <c:v>1.1683399999999999</c:v>
                </c:pt>
                <c:pt idx="669">
                  <c:v>1.1684699999999999</c:v>
                </c:pt>
                <c:pt idx="670">
                  <c:v>1.16859</c:v>
                </c:pt>
                <c:pt idx="671">
                  <c:v>1.16872</c:v>
                </c:pt>
                <c:pt idx="672">
                  <c:v>1.1688400000000001</c:v>
                </c:pt>
                <c:pt idx="673">
                  <c:v>1.1689700000000001</c:v>
                </c:pt>
                <c:pt idx="674">
                  <c:v>1.16909</c:v>
                </c:pt>
                <c:pt idx="675">
                  <c:v>1.1692199999999999</c:v>
                </c:pt>
                <c:pt idx="676">
                  <c:v>1.16934</c:v>
                </c:pt>
                <c:pt idx="677">
                  <c:v>1.16947</c:v>
                </c:pt>
                <c:pt idx="678">
                  <c:v>1.1695899999999999</c:v>
                </c:pt>
                <c:pt idx="679">
                  <c:v>1.1697200000000001</c:v>
                </c:pt>
                <c:pt idx="680">
                  <c:v>1.1698500000000001</c:v>
                </c:pt>
                <c:pt idx="681">
                  <c:v>1.16997</c:v>
                </c:pt>
                <c:pt idx="682">
                  <c:v>1.1700999999999999</c:v>
                </c:pt>
                <c:pt idx="683">
                  <c:v>1.17022</c:v>
                </c:pt>
                <c:pt idx="684">
                  <c:v>1.17035</c:v>
                </c:pt>
                <c:pt idx="685">
                  <c:v>1.17048</c:v>
                </c:pt>
                <c:pt idx="686">
                  <c:v>1.1706000000000001</c:v>
                </c:pt>
                <c:pt idx="687">
                  <c:v>1.17073</c:v>
                </c:pt>
                <c:pt idx="688">
                  <c:v>1.17086</c:v>
                </c:pt>
                <c:pt idx="689">
                  <c:v>1.1709799999999999</c:v>
                </c:pt>
                <c:pt idx="690">
                  <c:v>1.1711100000000001</c:v>
                </c:pt>
                <c:pt idx="691">
                  <c:v>1.1712400000000001</c:v>
                </c:pt>
                <c:pt idx="692">
                  <c:v>1.17136</c:v>
                </c:pt>
                <c:pt idx="693">
                  <c:v>1.1714899999999999</c:v>
                </c:pt>
                <c:pt idx="694">
                  <c:v>1.1716200000000001</c:v>
                </c:pt>
                <c:pt idx="695">
                  <c:v>1.1717500000000001</c:v>
                </c:pt>
                <c:pt idx="696">
                  <c:v>1.17187</c:v>
                </c:pt>
                <c:pt idx="697">
                  <c:v>1.1719999999999999</c:v>
                </c:pt>
                <c:pt idx="698">
                  <c:v>1.1721299999999999</c:v>
                </c:pt>
                <c:pt idx="699">
                  <c:v>1.1722600000000001</c:v>
                </c:pt>
                <c:pt idx="700">
                  <c:v>1.17239</c:v>
                </c:pt>
                <c:pt idx="701">
                  <c:v>1.1725099999999999</c:v>
                </c:pt>
                <c:pt idx="702">
                  <c:v>1.1726399999999999</c:v>
                </c:pt>
                <c:pt idx="703">
                  <c:v>1.1727700000000001</c:v>
                </c:pt>
                <c:pt idx="704">
                  <c:v>1.1729000000000001</c:v>
                </c:pt>
                <c:pt idx="705">
                  <c:v>1.17303</c:v>
                </c:pt>
                <c:pt idx="706">
                  <c:v>1.17316</c:v>
                </c:pt>
                <c:pt idx="707">
                  <c:v>1.1732899999999999</c:v>
                </c:pt>
                <c:pt idx="708">
                  <c:v>1.1734199999999999</c:v>
                </c:pt>
                <c:pt idx="709">
                  <c:v>1.17354</c:v>
                </c:pt>
                <c:pt idx="710">
                  <c:v>1.17367</c:v>
                </c:pt>
                <c:pt idx="711">
                  <c:v>1.1738</c:v>
                </c:pt>
                <c:pt idx="712">
                  <c:v>1.1739299999999999</c:v>
                </c:pt>
                <c:pt idx="713">
                  <c:v>1.1740600000000001</c:v>
                </c:pt>
                <c:pt idx="714">
                  <c:v>1.1741900000000001</c:v>
                </c:pt>
                <c:pt idx="715">
                  <c:v>1.17432</c:v>
                </c:pt>
                <c:pt idx="716">
                  <c:v>1.17445</c:v>
                </c:pt>
                <c:pt idx="717">
                  <c:v>1.17458</c:v>
                </c:pt>
                <c:pt idx="718">
                  <c:v>1.1747099999999999</c:v>
                </c:pt>
                <c:pt idx="719">
                  <c:v>1.1748400000000001</c:v>
                </c:pt>
                <c:pt idx="720">
                  <c:v>1.1749700000000001</c:v>
                </c:pt>
                <c:pt idx="721">
                  <c:v>1.1751</c:v>
                </c:pt>
                <c:pt idx="722">
                  <c:v>1.1752400000000001</c:v>
                </c:pt>
                <c:pt idx="723">
                  <c:v>1.17537</c:v>
                </c:pt>
                <c:pt idx="724">
                  <c:v>1.1755</c:v>
                </c:pt>
                <c:pt idx="725">
                  <c:v>1.17563</c:v>
                </c:pt>
                <c:pt idx="726">
                  <c:v>1.1757599999999999</c:v>
                </c:pt>
                <c:pt idx="727">
                  <c:v>1.1758900000000001</c:v>
                </c:pt>
                <c:pt idx="728">
                  <c:v>1.1760200000000001</c:v>
                </c:pt>
                <c:pt idx="729">
                  <c:v>1.17615</c:v>
                </c:pt>
                <c:pt idx="730">
                  <c:v>1.1762900000000001</c:v>
                </c:pt>
                <c:pt idx="731">
                  <c:v>1.17642</c:v>
                </c:pt>
                <c:pt idx="732">
                  <c:v>1.17655</c:v>
                </c:pt>
                <c:pt idx="733">
                  <c:v>1.1766799999999999</c:v>
                </c:pt>
                <c:pt idx="734">
                  <c:v>1.1768099999999999</c:v>
                </c:pt>
                <c:pt idx="735">
                  <c:v>1.1769499999999999</c:v>
                </c:pt>
                <c:pt idx="736">
                  <c:v>1.1770799999999999</c:v>
                </c:pt>
                <c:pt idx="737">
                  <c:v>1.1772100000000001</c:v>
                </c:pt>
                <c:pt idx="738">
                  <c:v>1.1773499999999999</c:v>
                </c:pt>
                <c:pt idx="739">
                  <c:v>1.1774800000000001</c:v>
                </c:pt>
                <c:pt idx="740">
                  <c:v>1.17761</c:v>
                </c:pt>
                <c:pt idx="741">
                  <c:v>1.17774</c:v>
                </c:pt>
                <c:pt idx="742">
                  <c:v>1.17788</c:v>
                </c:pt>
                <c:pt idx="743">
                  <c:v>1.17801</c:v>
                </c:pt>
                <c:pt idx="744">
                  <c:v>1.17814</c:v>
                </c:pt>
                <c:pt idx="745">
                  <c:v>1.17828</c:v>
                </c:pt>
                <c:pt idx="746">
                  <c:v>1.17841</c:v>
                </c:pt>
                <c:pt idx="747">
                  <c:v>1.17855</c:v>
                </c:pt>
                <c:pt idx="748">
                  <c:v>1.1786799999999999</c:v>
                </c:pt>
                <c:pt idx="749">
                  <c:v>1.1788099999999999</c:v>
                </c:pt>
                <c:pt idx="750">
                  <c:v>1.1789499999999999</c:v>
                </c:pt>
                <c:pt idx="751">
                  <c:v>1.1790799999999999</c:v>
                </c:pt>
                <c:pt idx="752">
                  <c:v>1.1792199999999999</c:v>
                </c:pt>
                <c:pt idx="753">
                  <c:v>1.1793499999999999</c:v>
                </c:pt>
                <c:pt idx="754">
                  <c:v>1.1794899999999999</c:v>
                </c:pt>
                <c:pt idx="755">
                  <c:v>1.1796199999999999</c:v>
                </c:pt>
                <c:pt idx="756">
                  <c:v>1.1797599999999999</c:v>
                </c:pt>
                <c:pt idx="757">
                  <c:v>1.1798900000000001</c:v>
                </c:pt>
                <c:pt idx="758">
                  <c:v>1.1800299999999999</c:v>
                </c:pt>
                <c:pt idx="759">
                  <c:v>1.1801600000000001</c:v>
                </c:pt>
                <c:pt idx="760">
                  <c:v>1.1802999999999999</c:v>
                </c:pt>
                <c:pt idx="761">
                  <c:v>1.1804300000000001</c:v>
                </c:pt>
                <c:pt idx="762">
                  <c:v>1.1805699999999999</c:v>
                </c:pt>
                <c:pt idx="763">
                  <c:v>1.1807099999999999</c:v>
                </c:pt>
                <c:pt idx="764">
                  <c:v>1.1808399999999999</c:v>
                </c:pt>
                <c:pt idx="765">
                  <c:v>1.1809799999999999</c:v>
                </c:pt>
                <c:pt idx="766">
                  <c:v>1.1811199999999999</c:v>
                </c:pt>
                <c:pt idx="767">
                  <c:v>1.1812499999999999</c:v>
                </c:pt>
                <c:pt idx="768">
                  <c:v>1.1813899999999999</c:v>
                </c:pt>
                <c:pt idx="769">
                  <c:v>1.18153</c:v>
                </c:pt>
                <c:pt idx="770">
                  <c:v>1.1816599999999999</c:v>
                </c:pt>
                <c:pt idx="771">
                  <c:v>1.1818</c:v>
                </c:pt>
                <c:pt idx="772">
                  <c:v>1.18194</c:v>
                </c:pt>
                <c:pt idx="773">
                  <c:v>1.18207</c:v>
                </c:pt>
                <c:pt idx="774">
                  <c:v>1.18221</c:v>
                </c:pt>
                <c:pt idx="775">
                  <c:v>1.18235</c:v>
                </c:pt>
                <c:pt idx="776">
                  <c:v>1.18249</c:v>
                </c:pt>
                <c:pt idx="777">
                  <c:v>1.18262</c:v>
                </c:pt>
                <c:pt idx="778">
                  <c:v>1.18276</c:v>
                </c:pt>
                <c:pt idx="779">
                  <c:v>1.1829000000000001</c:v>
                </c:pt>
                <c:pt idx="780">
                  <c:v>1.1830400000000001</c:v>
                </c:pt>
                <c:pt idx="781">
                  <c:v>1.1831799999999999</c:v>
                </c:pt>
                <c:pt idx="782">
                  <c:v>1.1833199999999999</c:v>
                </c:pt>
                <c:pt idx="783">
                  <c:v>1.18346</c:v>
                </c:pt>
                <c:pt idx="784">
                  <c:v>1.1835899999999999</c:v>
                </c:pt>
                <c:pt idx="785">
                  <c:v>1.1837299999999999</c:v>
                </c:pt>
                <c:pt idx="786">
                  <c:v>1.18387</c:v>
                </c:pt>
                <c:pt idx="787">
                  <c:v>1.18401</c:v>
                </c:pt>
                <c:pt idx="788">
                  <c:v>1.18415</c:v>
                </c:pt>
                <c:pt idx="789">
                  <c:v>1.1842900000000001</c:v>
                </c:pt>
                <c:pt idx="790">
                  <c:v>1.1844300000000001</c:v>
                </c:pt>
                <c:pt idx="791">
                  <c:v>1.1845699999999999</c:v>
                </c:pt>
                <c:pt idx="792">
                  <c:v>1.1847099999999999</c:v>
                </c:pt>
                <c:pt idx="793">
                  <c:v>1.18485</c:v>
                </c:pt>
                <c:pt idx="794">
                  <c:v>1.18499</c:v>
                </c:pt>
                <c:pt idx="795">
                  <c:v>1.18513</c:v>
                </c:pt>
                <c:pt idx="796">
                  <c:v>1.18527</c:v>
                </c:pt>
                <c:pt idx="797">
                  <c:v>1.1854100000000001</c:v>
                </c:pt>
                <c:pt idx="798">
                  <c:v>1.1855500000000001</c:v>
                </c:pt>
                <c:pt idx="799">
                  <c:v>1.1856899999999999</c:v>
                </c:pt>
                <c:pt idx="800">
                  <c:v>1.18584</c:v>
                </c:pt>
                <c:pt idx="801">
                  <c:v>1.18598</c:v>
                </c:pt>
                <c:pt idx="802">
                  <c:v>1.1861200000000001</c:v>
                </c:pt>
                <c:pt idx="803">
                  <c:v>1.1862600000000001</c:v>
                </c:pt>
                <c:pt idx="804">
                  <c:v>1.1863999999999999</c:v>
                </c:pt>
                <c:pt idx="805">
                  <c:v>1.1865399999999999</c:v>
                </c:pt>
                <c:pt idx="806">
                  <c:v>1.18669</c:v>
                </c:pt>
                <c:pt idx="807">
                  <c:v>1.1868300000000001</c:v>
                </c:pt>
                <c:pt idx="808">
                  <c:v>1.1869700000000001</c:v>
                </c:pt>
                <c:pt idx="809">
                  <c:v>1.1871100000000001</c:v>
                </c:pt>
                <c:pt idx="810">
                  <c:v>1.1872499999999999</c:v>
                </c:pt>
                <c:pt idx="811">
                  <c:v>1.1874</c:v>
                </c:pt>
                <c:pt idx="812">
                  <c:v>1.18754</c:v>
                </c:pt>
                <c:pt idx="813">
                  <c:v>1.1876800000000001</c:v>
                </c:pt>
                <c:pt idx="814">
                  <c:v>1.1878299999999999</c:v>
                </c:pt>
                <c:pt idx="815">
                  <c:v>1.18797</c:v>
                </c:pt>
                <c:pt idx="816">
                  <c:v>1.18811</c:v>
                </c:pt>
                <c:pt idx="817">
                  <c:v>1.1882600000000001</c:v>
                </c:pt>
                <c:pt idx="818">
                  <c:v>1.1883999999999999</c:v>
                </c:pt>
                <c:pt idx="819">
                  <c:v>1.1885399999999999</c:v>
                </c:pt>
                <c:pt idx="820">
                  <c:v>1.18869</c:v>
                </c:pt>
                <c:pt idx="821">
                  <c:v>1.1888300000000001</c:v>
                </c:pt>
                <c:pt idx="822">
                  <c:v>1.1889799999999999</c:v>
                </c:pt>
                <c:pt idx="823">
                  <c:v>1.18912</c:v>
                </c:pt>
                <c:pt idx="824">
                  <c:v>1.18927</c:v>
                </c:pt>
                <c:pt idx="825">
                  <c:v>1.1894100000000001</c:v>
                </c:pt>
                <c:pt idx="826">
                  <c:v>1.18956</c:v>
                </c:pt>
                <c:pt idx="827">
                  <c:v>1.1897</c:v>
                </c:pt>
                <c:pt idx="828">
                  <c:v>1.1898500000000001</c:v>
                </c:pt>
                <c:pt idx="829">
                  <c:v>1.1899900000000001</c:v>
                </c:pt>
                <c:pt idx="830">
                  <c:v>1.19014</c:v>
                </c:pt>
                <c:pt idx="831">
                  <c:v>1.19028</c:v>
                </c:pt>
                <c:pt idx="832">
                  <c:v>1.1904300000000001</c:v>
                </c:pt>
                <c:pt idx="833">
                  <c:v>1.1905699999999999</c:v>
                </c:pt>
                <c:pt idx="834">
                  <c:v>1.19072</c:v>
                </c:pt>
                <c:pt idx="835">
                  <c:v>1.1908700000000001</c:v>
                </c:pt>
                <c:pt idx="836">
                  <c:v>1.1910099999999999</c:v>
                </c:pt>
                <c:pt idx="837">
                  <c:v>1.19116</c:v>
                </c:pt>
                <c:pt idx="838">
                  <c:v>1.1913100000000001</c:v>
                </c:pt>
                <c:pt idx="839">
                  <c:v>1.1914499999999999</c:v>
                </c:pt>
                <c:pt idx="840">
                  <c:v>1.1916</c:v>
                </c:pt>
                <c:pt idx="841">
                  <c:v>1.1917500000000001</c:v>
                </c:pt>
                <c:pt idx="842">
                  <c:v>1.1919</c:v>
                </c:pt>
                <c:pt idx="843">
                  <c:v>1.19204</c:v>
                </c:pt>
                <c:pt idx="844">
                  <c:v>1.1921900000000001</c:v>
                </c:pt>
                <c:pt idx="845">
                  <c:v>1.19234</c:v>
                </c:pt>
                <c:pt idx="846">
                  <c:v>1.19249</c:v>
                </c:pt>
                <c:pt idx="847">
                  <c:v>1.1926399999999999</c:v>
                </c:pt>
                <c:pt idx="848">
                  <c:v>1.19278</c:v>
                </c:pt>
                <c:pt idx="849">
                  <c:v>1.19293</c:v>
                </c:pt>
                <c:pt idx="850">
                  <c:v>1.1930799999999999</c:v>
                </c:pt>
                <c:pt idx="851">
                  <c:v>1.19323</c:v>
                </c:pt>
                <c:pt idx="852">
                  <c:v>1.1933800000000001</c:v>
                </c:pt>
                <c:pt idx="853">
                  <c:v>1.19353</c:v>
                </c:pt>
                <c:pt idx="854">
                  <c:v>1.1936800000000001</c:v>
                </c:pt>
                <c:pt idx="855">
                  <c:v>1.1938299999999999</c:v>
                </c:pt>
                <c:pt idx="856">
                  <c:v>1.19398</c:v>
                </c:pt>
                <c:pt idx="857">
                  <c:v>1.1941299999999999</c:v>
                </c:pt>
                <c:pt idx="858">
                  <c:v>1.19428</c:v>
                </c:pt>
                <c:pt idx="859">
                  <c:v>1.1944300000000001</c:v>
                </c:pt>
                <c:pt idx="860">
                  <c:v>1.19458</c:v>
                </c:pt>
                <c:pt idx="861">
                  <c:v>1.1947300000000001</c:v>
                </c:pt>
                <c:pt idx="862">
                  <c:v>1.1948799999999999</c:v>
                </c:pt>
                <c:pt idx="863">
                  <c:v>1.19503</c:v>
                </c:pt>
                <c:pt idx="864">
                  <c:v>1.1951799999999999</c:v>
                </c:pt>
                <c:pt idx="865">
                  <c:v>1.19533</c:v>
                </c:pt>
                <c:pt idx="866">
                  <c:v>1.1954800000000001</c:v>
                </c:pt>
                <c:pt idx="867">
                  <c:v>1.19563</c:v>
                </c:pt>
                <c:pt idx="868">
                  <c:v>1.1957800000000001</c:v>
                </c:pt>
                <c:pt idx="869">
                  <c:v>1.19594</c:v>
                </c:pt>
                <c:pt idx="870">
                  <c:v>1.1960900000000001</c:v>
                </c:pt>
                <c:pt idx="871">
                  <c:v>1.19624</c:v>
                </c:pt>
                <c:pt idx="872">
                  <c:v>1.1963900000000001</c:v>
                </c:pt>
                <c:pt idx="873">
                  <c:v>1.19655</c:v>
                </c:pt>
                <c:pt idx="874">
                  <c:v>1.1967000000000001</c:v>
                </c:pt>
                <c:pt idx="875">
                  <c:v>1.19685</c:v>
                </c:pt>
                <c:pt idx="876">
                  <c:v>1.1970000000000001</c:v>
                </c:pt>
                <c:pt idx="877">
                  <c:v>1.19716</c:v>
                </c:pt>
                <c:pt idx="878">
                  <c:v>1.1973100000000001</c:v>
                </c:pt>
                <c:pt idx="879">
                  <c:v>1.19746</c:v>
                </c:pt>
                <c:pt idx="880">
                  <c:v>1.1976199999999999</c:v>
                </c:pt>
                <c:pt idx="881">
                  <c:v>1.19777</c:v>
                </c:pt>
                <c:pt idx="882">
                  <c:v>1.1979200000000001</c:v>
                </c:pt>
                <c:pt idx="883">
                  <c:v>1.19808</c:v>
                </c:pt>
                <c:pt idx="884">
                  <c:v>1.1982299999999999</c:v>
                </c:pt>
                <c:pt idx="885">
                  <c:v>1.1983900000000001</c:v>
                </c:pt>
                <c:pt idx="886">
                  <c:v>1.1985399999999999</c:v>
                </c:pt>
                <c:pt idx="887">
                  <c:v>1.1987000000000001</c:v>
                </c:pt>
                <c:pt idx="888">
                  <c:v>1.19885</c:v>
                </c:pt>
                <c:pt idx="889">
                  <c:v>1.1990099999999999</c:v>
                </c:pt>
                <c:pt idx="890">
                  <c:v>1.19916</c:v>
                </c:pt>
                <c:pt idx="891">
                  <c:v>1.1993199999999999</c:v>
                </c:pt>
                <c:pt idx="892">
                  <c:v>1.19947</c:v>
                </c:pt>
                <c:pt idx="893">
                  <c:v>1.19963</c:v>
                </c:pt>
                <c:pt idx="894">
                  <c:v>1.1997899999999999</c:v>
                </c:pt>
                <c:pt idx="895">
                  <c:v>1.19994</c:v>
                </c:pt>
                <c:pt idx="896">
                  <c:v>1.2000999999999999</c:v>
                </c:pt>
                <c:pt idx="897">
                  <c:v>1.20025</c:v>
                </c:pt>
                <c:pt idx="898">
                  <c:v>1.20041</c:v>
                </c:pt>
                <c:pt idx="899">
                  <c:v>1.2005699999999999</c:v>
                </c:pt>
                <c:pt idx="900">
                  <c:v>1.20072</c:v>
                </c:pt>
                <c:pt idx="901">
                  <c:v>1.2008799999999999</c:v>
                </c:pt>
                <c:pt idx="902">
                  <c:v>1.2010400000000001</c:v>
                </c:pt>
                <c:pt idx="903">
                  <c:v>1.2012</c:v>
                </c:pt>
                <c:pt idx="904">
                  <c:v>1.2013499999999999</c:v>
                </c:pt>
                <c:pt idx="905">
                  <c:v>1.2015100000000001</c:v>
                </c:pt>
                <c:pt idx="906">
                  <c:v>1.20167</c:v>
                </c:pt>
                <c:pt idx="907">
                  <c:v>1.20183</c:v>
                </c:pt>
                <c:pt idx="908">
                  <c:v>1.2019899999999999</c:v>
                </c:pt>
                <c:pt idx="909">
                  <c:v>1.2021500000000001</c:v>
                </c:pt>
                <c:pt idx="910">
                  <c:v>1.2022999999999999</c:v>
                </c:pt>
                <c:pt idx="911">
                  <c:v>1.2024600000000001</c:v>
                </c:pt>
                <c:pt idx="912">
                  <c:v>1.20262</c:v>
                </c:pt>
                <c:pt idx="913">
                  <c:v>1.20278</c:v>
                </c:pt>
                <c:pt idx="914">
                  <c:v>1.2029399999999999</c:v>
                </c:pt>
                <c:pt idx="915">
                  <c:v>1.2031000000000001</c:v>
                </c:pt>
                <c:pt idx="916">
                  <c:v>1.20326</c:v>
                </c:pt>
                <c:pt idx="917">
                  <c:v>1.2034199999999999</c:v>
                </c:pt>
                <c:pt idx="918">
                  <c:v>1.2035800000000001</c:v>
                </c:pt>
                <c:pt idx="919">
                  <c:v>1.20374</c:v>
                </c:pt>
                <c:pt idx="920">
                  <c:v>1.2039</c:v>
                </c:pt>
                <c:pt idx="921">
                  <c:v>1.2040599999999999</c:v>
                </c:pt>
                <c:pt idx="922">
                  <c:v>1.2042200000000001</c:v>
                </c:pt>
                <c:pt idx="923">
                  <c:v>1.2043900000000001</c:v>
                </c:pt>
                <c:pt idx="924">
                  <c:v>1.20455</c:v>
                </c:pt>
                <c:pt idx="925">
                  <c:v>1.2047099999999999</c:v>
                </c:pt>
                <c:pt idx="926">
                  <c:v>1.2048700000000001</c:v>
                </c:pt>
                <c:pt idx="927">
                  <c:v>1.20503</c:v>
                </c:pt>
                <c:pt idx="928">
                  <c:v>1.20519</c:v>
                </c:pt>
                <c:pt idx="929">
                  <c:v>1.20536</c:v>
                </c:pt>
                <c:pt idx="930">
                  <c:v>1.2055199999999999</c:v>
                </c:pt>
                <c:pt idx="931">
                  <c:v>1.2056800000000001</c:v>
                </c:pt>
                <c:pt idx="932">
                  <c:v>1.20584</c:v>
                </c:pt>
                <c:pt idx="933">
                  <c:v>1.20601</c:v>
                </c:pt>
                <c:pt idx="934">
                  <c:v>1.20617</c:v>
                </c:pt>
                <c:pt idx="935">
                  <c:v>1.2063299999999999</c:v>
                </c:pt>
                <c:pt idx="936">
                  <c:v>1.2064999999999999</c:v>
                </c:pt>
                <c:pt idx="937">
                  <c:v>1.2066600000000001</c:v>
                </c:pt>
                <c:pt idx="938">
                  <c:v>1.2068300000000001</c:v>
                </c:pt>
                <c:pt idx="939">
                  <c:v>1.20699</c:v>
                </c:pt>
                <c:pt idx="940">
                  <c:v>1.2071499999999999</c:v>
                </c:pt>
                <c:pt idx="941">
                  <c:v>1.2073199999999999</c:v>
                </c:pt>
                <c:pt idx="942">
                  <c:v>1.2074800000000001</c:v>
                </c:pt>
                <c:pt idx="943">
                  <c:v>1.2076499999999999</c:v>
                </c:pt>
                <c:pt idx="944">
                  <c:v>1.2078100000000001</c:v>
                </c:pt>
                <c:pt idx="945">
                  <c:v>1.2079800000000001</c:v>
                </c:pt>
                <c:pt idx="946">
                  <c:v>1.2081500000000001</c:v>
                </c:pt>
                <c:pt idx="947">
                  <c:v>1.20831</c:v>
                </c:pt>
                <c:pt idx="948">
                  <c:v>1.20848</c:v>
                </c:pt>
                <c:pt idx="949">
                  <c:v>1.2086399999999999</c:v>
                </c:pt>
                <c:pt idx="950">
                  <c:v>1.2088099999999999</c:v>
                </c:pt>
                <c:pt idx="951">
                  <c:v>1.2089799999999999</c:v>
                </c:pt>
                <c:pt idx="952">
                  <c:v>1.2091400000000001</c:v>
                </c:pt>
                <c:pt idx="953">
                  <c:v>1.2093100000000001</c:v>
                </c:pt>
                <c:pt idx="954">
                  <c:v>1.2094800000000001</c:v>
                </c:pt>
                <c:pt idx="955">
                  <c:v>1.20964</c:v>
                </c:pt>
                <c:pt idx="956">
                  <c:v>1.2098100000000001</c:v>
                </c:pt>
                <c:pt idx="957">
                  <c:v>1.2099800000000001</c:v>
                </c:pt>
                <c:pt idx="958">
                  <c:v>1.2101500000000001</c:v>
                </c:pt>
                <c:pt idx="959">
                  <c:v>1.21031</c:v>
                </c:pt>
                <c:pt idx="960">
                  <c:v>1.21048</c:v>
                </c:pt>
                <c:pt idx="961">
                  <c:v>1.21065</c:v>
                </c:pt>
                <c:pt idx="962">
                  <c:v>1.21082</c:v>
                </c:pt>
                <c:pt idx="963">
                  <c:v>1.21099</c:v>
                </c:pt>
                <c:pt idx="964">
                  <c:v>1.21116</c:v>
                </c:pt>
                <c:pt idx="965">
                  <c:v>1.21133</c:v>
                </c:pt>
                <c:pt idx="966">
                  <c:v>1.2115</c:v>
                </c:pt>
                <c:pt idx="967">
                  <c:v>1.21167</c:v>
                </c:pt>
                <c:pt idx="968">
                  <c:v>1.21184</c:v>
                </c:pt>
                <c:pt idx="969">
                  <c:v>1.21201</c:v>
                </c:pt>
                <c:pt idx="970">
                  <c:v>1.21218</c:v>
                </c:pt>
                <c:pt idx="971">
                  <c:v>1.21235</c:v>
                </c:pt>
                <c:pt idx="972">
                  <c:v>1.21252</c:v>
                </c:pt>
                <c:pt idx="973">
                  <c:v>1.21269</c:v>
                </c:pt>
                <c:pt idx="974">
                  <c:v>1.21286</c:v>
                </c:pt>
                <c:pt idx="975">
                  <c:v>1.2130300000000001</c:v>
                </c:pt>
                <c:pt idx="976">
                  <c:v>1.2132000000000001</c:v>
                </c:pt>
                <c:pt idx="977">
                  <c:v>1.2133700000000001</c:v>
                </c:pt>
                <c:pt idx="978">
                  <c:v>1.2135499999999999</c:v>
                </c:pt>
                <c:pt idx="979">
                  <c:v>1.2137199999999999</c:v>
                </c:pt>
                <c:pt idx="980">
                  <c:v>1.2138899999999999</c:v>
                </c:pt>
                <c:pt idx="981">
                  <c:v>1.2140599999999999</c:v>
                </c:pt>
                <c:pt idx="982">
                  <c:v>1.21424</c:v>
                </c:pt>
                <c:pt idx="983">
                  <c:v>1.21441</c:v>
                </c:pt>
                <c:pt idx="984">
                  <c:v>1.21458</c:v>
                </c:pt>
                <c:pt idx="985">
                  <c:v>1.2147600000000001</c:v>
                </c:pt>
                <c:pt idx="986">
                  <c:v>1.2149300000000001</c:v>
                </c:pt>
                <c:pt idx="987">
                  <c:v>1.2151000000000001</c:v>
                </c:pt>
                <c:pt idx="988">
                  <c:v>1.2152799999999999</c:v>
                </c:pt>
                <c:pt idx="989">
                  <c:v>1.2154499999999999</c:v>
                </c:pt>
                <c:pt idx="990">
                  <c:v>1.21563</c:v>
                </c:pt>
                <c:pt idx="991">
                  <c:v>1.2158</c:v>
                </c:pt>
                <c:pt idx="992">
                  <c:v>1.2159800000000001</c:v>
                </c:pt>
                <c:pt idx="993">
                  <c:v>1.2161500000000001</c:v>
                </c:pt>
                <c:pt idx="994">
                  <c:v>1.2163299999999999</c:v>
                </c:pt>
                <c:pt idx="995">
                  <c:v>1.2164999999999999</c:v>
                </c:pt>
                <c:pt idx="996">
                  <c:v>1.21668</c:v>
                </c:pt>
                <c:pt idx="997">
                  <c:v>1.21685</c:v>
                </c:pt>
                <c:pt idx="998">
                  <c:v>1.2170300000000001</c:v>
                </c:pt>
                <c:pt idx="999">
                  <c:v>1.2172099999999999</c:v>
                </c:pt>
                <c:pt idx="1000">
                  <c:v>1.2173799999999999</c:v>
                </c:pt>
                <c:pt idx="1001">
                  <c:v>1.21756</c:v>
                </c:pt>
                <c:pt idx="1002">
                  <c:v>1.21774</c:v>
                </c:pt>
                <c:pt idx="1003">
                  <c:v>1.21791</c:v>
                </c:pt>
                <c:pt idx="1004">
                  <c:v>1.2180899999999999</c:v>
                </c:pt>
                <c:pt idx="1005">
                  <c:v>1.21827</c:v>
                </c:pt>
                <c:pt idx="1006">
                  <c:v>1.21845</c:v>
                </c:pt>
                <c:pt idx="1007">
                  <c:v>1.2186300000000001</c:v>
                </c:pt>
                <c:pt idx="1008">
                  <c:v>1.2188000000000001</c:v>
                </c:pt>
                <c:pt idx="1009">
                  <c:v>1.21898</c:v>
                </c:pt>
                <c:pt idx="1010">
                  <c:v>1.21916</c:v>
                </c:pt>
                <c:pt idx="1011">
                  <c:v>1.2193400000000001</c:v>
                </c:pt>
                <c:pt idx="1012">
                  <c:v>1.2195199999999999</c:v>
                </c:pt>
                <c:pt idx="1013">
                  <c:v>1.2197</c:v>
                </c:pt>
                <c:pt idx="1014">
                  <c:v>1.2198800000000001</c:v>
                </c:pt>
                <c:pt idx="1015">
                  <c:v>1.2200599999999999</c:v>
                </c:pt>
                <c:pt idx="1016">
                  <c:v>1.22024</c:v>
                </c:pt>
                <c:pt idx="1017">
                  <c:v>1.2204200000000001</c:v>
                </c:pt>
                <c:pt idx="1018">
                  <c:v>1.2205999999999999</c:v>
                </c:pt>
                <c:pt idx="1019">
                  <c:v>1.22078</c:v>
                </c:pt>
                <c:pt idx="1020">
                  <c:v>1.22096</c:v>
                </c:pt>
                <c:pt idx="1021">
                  <c:v>1.2211399999999999</c:v>
                </c:pt>
                <c:pt idx="1022">
                  <c:v>1.22132</c:v>
                </c:pt>
                <c:pt idx="1023">
                  <c:v>1.2215100000000001</c:v>
                </c:pt>
                <c:pt idx="1024">
                  <c:v>1.2216899999999999</c:v>
                </c:pt>
                <c:pt idx="1025">
                  <c:v>1.22187</c:v>
                </c:pt>
                <c:pt idx="1026">
                  <c:v>1.2220500000000001</c:v>
                </c:pt>
                <c:pt idx="1027">
                  <c:v>1.22224</c:v>
                </c:pt>
                <c:pt idx="1028">
                  <c:v>1.2224200000000001</c:v>
                </c:pt>
                <c:pt idx="1029">
                  <c:v>1.2225999999999999</c:v>
                </c:pt>
                <c:pt idx="1030">
                  <c:v>1.22279</c:v>
                </c:pt>
                <c:pt idx="1031">
                  <c:v>1.2229699999999999</c:v>
                </c:pt>
                <c:pt idx="1032">
                  <c:v>1.22315</c:v>
                </c:pt>
                <c:pt idx="1033">
                  <c:v>1.2233400000000001</c:v>
                </c:pt>
                <c:pt idx="1034">
                  <c:v>1.2235199999999999</c:v>
                </c:pt>
                <c:pt idx="1035">
                  <c:v>1.2237100000000001</c:v>
                </c:pt>
                <c:pt idx="1036">
                  <c:v>1.2238899999999999</c:v>
                </c:pt>
                <c:pt idx="1037">
                  <c:v>1.2240800000000001</c:v>
                </c:pt>
                <c:pt idx="1038">
                  <c:v>1.2242599999999999</c:v>
                </c:pt>
                <c:pt idx="1039">
                  <c:v>1.22445</c:v>
                </c:pt>
                <c:pt idx="1040">
                  <c:v>1.2246300000000001</c:v>
                </c:pt>
                <c:pt idx="1041">
                  <c:v>1.22482</c:v>
                </c:pt>
                <c:pt idx="1042">
                  <c:v>1.2250000000000001</c:v>
                </c:pt>
                <c:pt idx="1043">
                  <c:v>1.22519</c:v>
                </c:pt>
                <c:pt idx="1044">
                  <c:v>1.2253799999999999</c:v>
                </c:pt>
                <c:pt idx="1045">
                  <c:v>1.22556</c:v>
                </c:pt>
                <c:pt idx="1046">
                  <c:v>1.2257499999999999</c:v>
                </c:pt>
                <c:pt idx="1047">
                  <c:v>1.22594</c:v>
                </c:pt>
                <c:pt idx="1048">
                  <c:v>1.2261299999999999</c:v>
                </c:pt>
                <c:pt idx="1049">
                  <c:v>1.22631</c:v>
                </c:pt>
                <c:pt idx="1050">
                  <c:v>1.2264999999999999</c:v>
                </c:pt>
                <c:pt idx="1051">
                  <c:v>1.2266900000000001</c:v>
                </c:pt>
                <c:pt idx="1052">
                  <c:v>1.22688</c:v>
                </c:pt>
                <c:pt idx="1053">
                  <c:v>1.2270700000000001</c:v>
                </c:pt>
                <c:pt idx="1054">
                  <c:v>1.22726</c:v>
                </c:pt>
                <c:pt idx="1055">
                  <c:v>1.2274499999999999</c:v>
                </c:pt>
                <c:pt idx="1056">
                  <c:v>1.2276400000000001</c:v>
                </c:pt>
                <c:pt idx="1057">
                  <c:v>1.22783</c:v>
                </c:pt>
                <c:pt idx="1058">
                  <c:v>1.2280199999999999</c:v>
                </c:pt>
                <c:pt idx="1059">
                  <c:v>1.22821</c:v>
                </c:pt>
                <c:pt idx="1060">
                  <c:v>1.2283999999999999</c:v>
                </c:pt>
                <c:pt idx="1061">
                  <c:v>1.2285900000000001</c:v>
                </c:pt>
                <c:pt idx="1062">
                  <c:v>1.22878</c:v>
                </c:pt>
                <c:pt idx="1063">
                  <c:v>1.2289699999999999</c:v>
                </c:pt>
                <c:pt idx="1064">
                  <c:v>1.22916</c:v>
                </c:pt>
                <c:pt idx="1065">
                  <c:v>1.2293499999999999</c:v>
                </c:pt>
                <c:pt idx="1066">
                  <c:v>1.2295400000000001</c:v>
                </c:pt>
                <c:pt idx="1067">
                  <c:v>1.2297400000000001</c:v>
                </c:pt>
                <c:pt idx="1068">
                  <c:v>1.22993</c:v>
                </c:pt>
                <c:pt idx="1069">
                  <c:v>1.2301200000000001</c:v>
                </c:pt>
                <c:pt idx="1070">
                  <c:v>1.2303200000000001</c:v>
                </c:pt>
                <c:pt idx="1071">
                  <c:v>1.23051</c:v>
                </c:pt>
                <c:pt idx="1072">
                  <c:v>1.2306999999999999</c:v>
                </c:pt>
                <c:pt idx="1073">
                  <c:v>1.2309000000000001</c:v>
                </c:pt>
                <c:pt idx="1074">
                  <c:v>1.23109</c:v>
                </c:pt>
                <c:pt idx="1075">
                  <c:v>1.2312799999999999</c:v>
                </c:pt>
                <c:pt idx="1076">
                  <c:v>1.2314799999999999</c:v>
                </c:pt>
                <c:pt idx="1077">
                  <c:v>1.23167</c:v>
                </c:pt>
                <c:pt idx="1078">
                  <c:v>1.23187</c:v>
                </c:pt>
                <c:pt idx="1079">
                  <c:v>1.2320599999999999</c:v>
                </c:pt>
                <c:pt idx="1080">
                  <c:v>1.2322599999999999</c:v>
                </c:pt>
                <c:pt idx="1081">
                  <c:v>1.2324600000000001</c:v>
                </c:pt>
                <c:pt idx="1082">
                  <c:v>1.23265</c:v>
                </c:pt>
                <c:pt idx="1083">
                  <c:v>1.23285</c:v>
                </c:pt>
                <c:pt idx="1084">
                  <c:v>1.2330399999999999</c:v>
                </c:pt>
                <c:pt idx="1085">
                  <c:v>1.2332399999999999</c:v>
                </c:pt>
                <c:pt idx="1086">
                  <c:v>1.2334400000000001</c:v>
                </c:pt>
                <c:pt idx="1087">
                  <c:v>1.2336400000000001</c:v>
                </c:pt>
                <c:pt idx="1088">
                  <c:v>1.23383</c:v>
                </c:pt>
                <c:pt idx="1089">
                  <c:v>1.23403</c:v>
                </c:pt>
                <c:pt idx="1090">
                  <c:v>1.2342299999999999</c:v>
                </c:pt>
                <c:pt idx="1091">
                  <c:v>1.2344299999999999</c:v>
                </c:pt>
                <c:pt idx="1092">
                  <c:v>1.2346299999999999</c:v>
                </c:pt>
                <c:pt idx="1093">
                  <c:v>1.2348300000000001</c:v>
                </c:pt>
                <c:pt idx="1094">
                  <c:v>1.2350300000000001</c:v>
                </c:pt>
                <c:pt idx="1095">
                  <c:v>1.2352300000000001</c:v>
                </c:pt>
                <c:pt idx="1096">
                  <c:v>1.23543</c:v>
                </c:pt>
                <c:pt idx="1097">
                  <c:v>1.23563</c:v>
                </c:pt>
                <c:pt idx="1098">
                  <c:v>1.23583</c:v>
                </c:pt>
                <c:pt idx="1099">
                  <c:v>1.23603</c:v>
                </c:pt>
                <c:pt idx="1100">
                  <c:v>1.2362299999999999</c:v>
                </c:pt>
                <c:pt idx="1101">
                  <c:v>1.2364299999999999</c:v>
                </c:pt>
                <c:pt idx="1102">
                  <c:v>1.2366299999999999</c:v>
                </c:pt>
                <c:pt idx="1103">
                  <c:v>1.2368300000000001</c:v>
                </c:pt>
                <c:pt idx="1104">
                  <c:v>1.2370300000000001</c:v>
                </c:pt>
                <c:pt idx="1105">
                  <c:v>1.2372399999999999</c:v>
                </c:pt>
                <c:pt idx="1106">
                  <c:v>1.2374400000000001</c:v>
                </c:pt>
                <c:pt idx="1107">
                  <c:v>1.2376400000000001</c:v>
                </c:pt>
                <c:pt idx="1108">
                  <c:v>1.2378400000000001</c:v>
                </c:pt>
                <c:pt idx="1109">
                  <c:v>1.2380500000000001</c:v>
                </c:pt>
                <c:pt idx="1110">
                  <c:v>1.2382500000000001</c:v>
                </c:pt>
                <c:pt idx="1111">
                  <c:v>1.2384599999999999</c:v>
                </c:pt>
                <c:pt idx="1112">
                  <c:v>1.2386600000000001</c:v>
                </c:pt>
                <c:pt idx="1113">
                  <c:v>1.2388600000000001</c:v>
                </c:pt>
                <c:pt idx="1114">
                  <c:v>1.2390699999999999</c:v>
                </c:pt>
                <c:pt idx="1115">
                  <c:v>1.2392700000000001</c:v>
                </c:pt>
                <c:pt idx="1116">
                  <c:v>1.2394799999999999</c:v>
                </c:pt>
                <c:pt idx="1117">
                  <c:v>1.23969</c:v>
                </c:pt>
                <c:pt idx="1118">
                  <c:v>1.2398899999999999</c:v>
                </c:pt>
                <c:pt idx="1119">
                  <c:v>1.2401</c:v>
                </c:pt>
                <c:pt idx="1120">
                  <c:v>1.2403</c:v>
                </c:pt>
                <c:pt idx="1121">
                  <c:v>1.24051</c:v>
                </c:pt>
                <c:pt idx="1122">
                  <c:v>1.24072</c:v>
                </c:pt>
                <c:pt idx="1123">
                  <c:v>1.24092</c:v>
                </c:pt>
                <c:pt idx="1124">
                  <c:v>1.2411300000000001</c:v>
                </c:pt>
                <c:pt idx="1125">
                  <c:v>1.2413400000000001</c:v>
                </c:pt>
                <c:pt idx="1126">
                  <c:v>1.2415499999999999</c:v>
                </c:pt>
                <c:pt idx="1127">
                  <c:v>1.24176</c:v>
                </c:pt>
                <c:pt idx="1128">
                  <c:v>1.24197</c:v>
                </c:pt>
                <c:pt idx="1129">
                  <c:v>1.24217</c:v>
                </c:pt>
                <c:pt idx="1130">
                  <c:v>1.24238</c:v>
                </c:pt>
                <c:pt idx="1131">
                  <c:v>1.2425900000000001</c:v>
                </c:pt>
                <c:pt idx="1132">
                  <c:v>1.2427999999999999</c:v>
                </c:pt>
                <c:pt idx="1133">
                  <c:v>1.2430099999999999</c:v>
                </c:pt>
                <c:pt idx="1134">
                  <c:v>1.24322</c:v>
                </c:pt>
                <c:pt idx="1135">
                  <c:v>1.24343</c:v>
                </c:pt>
                <c:pt idx="1136">
                  <c:v>1.2436499999999999</c:v>
                </c:pt>
                <c:pt idx="1137">
                  <c:v>1.24386</c:v>
                </c:pt>
                <c:pt idx="1138">
                  <c:v>1.24407</c:v>
                </c:pt>
                <c:pt idx="1139">
                  <c:v>1.2442800000000001</c:v>
                </c:pt>
                <c:pt idx="1140">
                  <c:v>1.2444900000000001</c:v>
                </c:pt>
                <c:pt idx="1141">
                  <c:v>1.24471</c:v>
                </c:pt>
                <c:pt idx="1142">
                  <c:v>1.24492</c:v>
                </c:pt>
                <c:pt idx="1143">
                  <c:v>1.2451300000000001</c:v>
                </c:pt>
                <c:pt idx="1144">
                  <c:v>1.2453399999999999</c:v>
                </c:pt>
                <c:pt idx="1145">
                  <c:v>1.24556</c:v>
                </c:pt>
                <c:pt idx="1146">
                  <c:v>1.24577</c:v>
                </c:pt>
                <c:pt idx="1147">
                  <c:v>1.2459899999999999</c:v>
                </c:pt>
                <c:pt idx="1148">
                  <c:v>1.2462</c:v>
                </c:pt>
                <c:pt idx="1149">
                  <c:v>1.2464200000000001</c:v>
                </c:pt>
                <c:pt idx="1150">
                  <c:v>1.2466299999999999</c:v>
                </c:pt>
                <c:pt idx="1151">
                  <c:v>1.24685</c:v>
                </c:pt>
                <c:pt idx="1152">
                  <c:v>1.2470600000000001</c:v>
                </c:pt>
                <c:pt idx="1153">
                  <c:v>1.2472799999999999</c:v>
                </c:pt>
                <c:pt idx="1154">
                  <c:v>1.2475000000000001</c:v>
                </c:pt>
                <c:pt idx="1155">
                  <c:v>1.2477100000000001</c:v>
                </c:pt>
                <c:pt idx="1156">
                  <c:v>1.24793</c:v>
                </c:pt>
                <c:pt idx="1157">
                  <c:v>1.2481500000000001</c:v>
                </c:pt>
                <c:pt idx="1158">
                  <c:v>1.24837</c:v>
                </c:pt>
                <c:pt idx="1159">
                  <c:v>1.24858</c:v>
                </c:pt>
                <c:pt idx="1160">
                  <c:v>1.2487999999999999</c:v>
                </c:pt>
                <c:pt idx="1161">
                  <c:v>1.24902</c:v>
                </c:pt>
                <c:pt idx="1162">
                  <c:v>1.2492399999999999</c:v>
                </c:pt>
                <c:pt idx="1163">
                  <c:v>1.24946</c:v>
                </c:pt>
                <c:pt idx="1164">
                  <c:v>1.2496799999999999</c:v>
                </c:pt>
                <c:pt idx="1165">
                  <c:v>1.2499</c:v>
                </c:pt>
                <c:pt idx="1166">
                  <c:v>1.2501199999999999</c:v>
                </c:pt>
                <c:pt idx="1167">
                  <c:v>1.25034</c:v>
                </c:pt>
                <c:pt idx="1168">
                  <c:v>1.2505599999999999</c:v>
                </c:pt>
                <c:pt idx="1169">
                  <c:v>1.25078</c:v>
                </c:pt>
                <c:pt idx="1170">
                  <c:v>1.2509999999999999</c:v>
                </c:pt>
                <c:pt idx="1171">
                  <c:v>1.25122</c:v>
                </c:pt>
                <c:pt idx="1172">
                  <c:v>1.25145</c:v>
                </c:pt>
                <c:pt idx="1173">
                  <c:v>1.2516700000000001</c:v>
                </c:pt>
                <c:pt idx="1174">
                  <c:v>1.2518899999999999</c:v>
                </c:pt>
                <c:pt idx="1175">
                  <c:v>1.2521100000000001</c:v>
                </c:pt>
                <c:pt idx="1176">
                  <c:v>1.25234</c:v>
                </c:pt>
                <c:pt idx="1177">
                  <c:v>1.2525599999999999</c:v>
                </c:pt>
                <c:pt idx="1178">
                  <c:v>1.2527900000000001</c:v>
                </c:pt>
                <c:pt idx="1179">
                  <c:v>1.25301</c:v>
                </c:pt>
                <c:pt idx="1180">
                  <c:v>1.2532300000000001</c:v>
                </c:pt>
                <c:pt idx="1181">
                  <c:v>1.25346</c:v>
                </c:pt>
                <c:pt idx="1182">
                  <c:v>1.2536799999999999</c:v>
                </c:pt>
                <c:pt idx="1183">
                  <c:v>1.2539100000000001</c:v>
                </c:pt>
                <c:pt idx="1184">
                  <c:v>1.25414</c:v>
                </c:pt>
                <c:pt idx="1185">
                  <c:v>1.2543599999999999</c:v>
                </c:pt>
                <c:pt idx="1186">
                  <c:v>1.2545900000000001</c:v>
                </c:pt>
                <c:pt idx="1187">
                  <c:v>1.25482</c:v>
                </c:pt>
                <c:pt idx="1188">
                  <c:v>1.2550399999999999</c:v>
                </c:pt>
                <c:pt idx="1189">
                  <c:v>1.2552700000000001</c:v>
                </c:pt>
                <c:pt idx="1190">
                  <c:v>1.2555000000000001</c:v>
                </c:pt>
                <c:pt idx="1191">
                  <c:v>1.25573</c:v>
                </c:pt>
                <c:pt idx="1192">
                  <c:v>1.25596</c:v>
                </c:pt>
                <c:pt idx="1193">
                  <c:v>1.2561800000000001</c:v>
                </c:pt>
                <c:pt idx="1194">
                  <c:v>1.25641</c:v>
                </c:pt>
                <c:pt idx="1195">
                  <c:v>1.25664</c:v>
                </c:pt>
                <c:pt idx="1196">
                  <c:v>1.2568699999999999</c:v>
                </c:pt>
                <c:pt idx="1197">
                  <c:v>1.2571000000000001</c:v>
                </c:pt>
                <c:pt idx="1198">
                  <c:v>1.2573300000000001</c:v>
                </c:pt>
                <c:pt idx="1199">
                  <c:v>1.2575700000000001</c:v>
                </c:pt>
                <c:pt idx="1200">
                  <c:v>1.2578</c:v>
                </c:pt>
                <c:pt idx="1201">
                  <c:v>1.25803</c:v>
                </c:pt>
                <c:pt idx="1202">
                  <c:v>1.2582599999999999</c:v>
                </c:pt>
                <c:pt idx="1203">
                  <c:v>1.2584900000000001</c:v>
                </c:pt>
                <c:pt idx="1204">
                  <c:v>1.2587299999999999</c:v>
                </c:pt>
                <c:pt idx="1205">
                  <c:v>1.2589600000000001</c:v>
                </c:pt>
                <c:pt idx="1206">
                  <c:v>1.25919</c:v>
                </c:pt>
                <c:pt idx="1207">
                  <c:v>1.25943</c:v>
                </c:pt>
                <c:pt idx="1208">
                  <c:v>1.25966</c:v>
                </c:pt>
                <c:pt idx="1209">
                  <c:v>1.25989</c:v>
                </c:pt>
                <c:pt idx="1210">
                  <c:v>1.26013</c:v>
                </c:pt>
                <c:pt idx="1211">
                  <c:v>1.2603599999999999</c:v>
                </c:pt>
                <c:pt idx="1212">
                  <c:v>1.2605999999999999</c:v>
                </c:pt>
                <c:pt idx="1213">
                  <c:v>1.26084</c:v>
                </c:pt>
                <c:pt idx="1214">
                  <c:v>1.2610699999999999</c:v>
                </c:pt>
                <c:pt idx="1215">
                  <c:v>1.2613099999999999</c:v>
                </c:pt>
                <c:pt idx="1216">
                  <c:v>1.2615499999999999</c:v>
                </c:pt>
                <c:pt idx="1217">
                  <c:v>1.2617799999999999</c:v>
                </c:pt>
                <c:pt idx="1218">
                  <c:v>1.2620199999999999</c:v>
                </c:pt>
                <c:pt idx="1219">
                  <c:v>1.2622599999999999</c:v>
                </c:pt>
                <c:pt idx="1220">
                  <c:v>1.2625</c:v>
                </c:pt>
                <c:pt idx="1221">
                  <c:v>1.26274</c:v>
                </c:pt>
                <c:pt idx="1222">
                  <c:v>1.2629699999999999</c:v>
                </c:pt>
                <c:pt idx="1223">
                  <c:v>1.2632099999999999</c:v>
                </c:pt>
                <c:pt idx="1224">
                  <c:v>1.26345</c:v>
                </c:pt>
                <c:pt idx="1225">
                  <c:v>1.26369</c:v>
                </c:pt>
                <c:pt idx="1226">
                  <c:v>1.26393</c:v>
                </c:pt>
                <c:pt idx="1227">
                  <c:v>1.2641800000000001</c:v>
                </c:pt>
                <c:pt idx="1228">
                  <c:v>1.2644200000000001</c:v>
                </c:pt>
                <c:pt idx="1229">
                  <c:v>1.2646599999999999</c:v>
                </c:pt>
                <c:pt idx="1230">
                  <c:v>1.2648999999999999</c:v>
                </c:pt>
                <c:pt idx="1231">
                  <c:v>1.2651399999999999</c:v>
                </c:pt>
                <c:pt idx="1232">
                  <c:v>1.26539</c:v>
                </c:pt>
                <c:pt idx="1233">
                  <c:v>1.26563</c:v>
                </c:pt>
                <c:pt idx="1234">
                  <c:v>1.2658700000000001</c:v>
                </c:pt>
                <c:pt idx="1235">
                  <c:v>1.2661199999999999</c:v>
                </c:pt>
                <c:pt idx="1236">
                  <c:v>1.2663599999999999</c:v>
                </c:pt>
                <c:pt idx="1237">
                  <c:v>1.2665999999999999</c:v>
                </c:pt>
                <c:pt idx="1238">
                  <c:v>1.26685</c:v>
                </c:pt>
                <c:pt idx="1239">
                  <c:v>1.26709</c:v>
                </c:pt>
                <c:pt idx="1240">
                  <c:v>1.2673399999999999</c:v>
                </c:pt>
                <c:pt idx="1241">
                  <c:v>1.26759</c:v>
                </c:pt>
                <c:pt idx="1242">
                  <c:v>1.26783</c:v>
                </c:pt>
                <c:pt idx="1243">
                  <c:v>1.2680800000000001</c:v>
                </c:pt>
                <c:pt idx="1244">
                  <c:v>1.26833</c:v>
                </c:pt>
                <c:pt idx="1245">
                  <c:v>1.26857</c:v>
                </c:pt>
                <c:pt idx="1246">
                  <c:v>1.2688200000000001</c:v>
                </c:pt>
                <c:pt idx="1247">
                  <c:v>1.2690699999999999</c:v>
                </c:pt>
                <c:pt idx="1248">
                  <c:v>1.26932</c:v>
                </c:pt>
                <c:pt idx="1249">
                  <c:v>1.2695700000000001</c:v>
                </c:pt>
                <c:pt idx="1250">
                  <c:v>1.2698199999999999</c:v>
                </c:pt>
                <c:pt idx="1251">
                  <c:v>1.27007</c:v>
                </c:pt>
                <c:pt idx="1252">
                  <c:v>1.2703199999999999</c:v>
                </c:pt>
                <c:pt idx="1253">
                  <c:v>1.27057</c:v>
                </c:pt>
                <c:pt idx="1254">
                  <c:v>1.2708200000000001</c:v>
                </c:pt>
                <c:pt idx="1255">
                  <c:v>1.2710699999999999</c:v>
                </c:pt>
                <c:pt idx="1256">
                  <c:v>1.27132</c:v>
                </c:pt>
                <c:pt idx="1257">
                  <c:v>1.2715700000000001</c:v>
                </c:pt>
                <c:pt idx="1258">
                  <c:v>1.27183</c:v>
                </c:pt>
                <c:pt idx="1259">
                  <c:v>1.2720800000000001</c:v>
                </c:pt>
                <c:pt idx="1260">
                  <c:v>1.27233</c:v>
                </c:pt>
                <c:pt idx="1261">
                  <c:v>1.2725900000000001</c:v>
                </c:pt>
                <c:pt idx="1262">
                  <c:v>1.27284</c:v>
                </c:pt>
                <c:pt idx="1263">
                  <c:v>1.2730999999999999</c:v>
                </c:pt>
                <c:pt idx="1264">
                  <c:v>1.27335</c:v>
                </c:pt>
                <c:pt idx="1265">
                  <c:v>1.2736099999999999</c:v>
                </c:pt>
                <c:pt idx="1266">
                  <c:v>1.27386</c:v>
                </c:pt>
                <c:pt idx="1267">
                  <c:v>1.2741199999999999</c:v>
                </c:pt>
                <c:pt idx="1268">
                  <c:v>1.27437</c:v>
                </c:pt>
                <c:pt idx="1269">
                  <c:v>1.2746299999999999</c:v>
                </c:pt>
                <c:pt idx="1270">
                  <c:v>1.2748900000000001</c:v>
                </c:pt>
                <c:pt idx="1271">
                  <c:v>1.27515</c:v>
                </c:pt>
                <c:pt idx="1272">
                  <c:v>1.2754099999999999</c:v>
                </c:pt>
                <c:pt idx="1273">
                  <c:v>1.27566</c:v>
                </c:pt>
                <c:pt idx="1274">
                  <c:v>1.2759199999999999</c:v>
                </c:pt>
                <c:pt idx="1275">
                  <c:v>1.2761800000000001</c:v>
                </c:pt>
                <c:pt idx="1276">
                  <c:v>1.27644</c:v>
                </c:pt>
                <c:pt idx="1277">
                  <c:v>1.2766999999999999</c:v>
                </c:pt>
                <c:pt idx="1278">
                  <c:v>1.2769600000000001</c:v>
                </c:pt>
                <c:pt idx="1279">
                  <c:v>1.27722</c:v>
                </c:pt>
                <c:pt idx="1280">
                  <c:v>1.27749</c:v>
                </c:pt>
                <c:pt idx="1281">
                  <c:v>1.2777499999999999</c:v>
                </c:pt>
                <c:pt idx="1282">
                  <c:v>1.2780100000000001</c:v>
                </c:pt>
                <c:pt idx="1283">
                  <c:v>1.27827</c:v>
                </c:pt>
                <c:pt idx="1284">
                  <c:v>1.27854</c:v>
                </c:pt>
                <c:pt idx="1285">
                  <c:v>1.2787999999999999</c:v>
                </c:pt>
                <c:pt idx="1286">
                  <c:v>1.2790600000000001</c:v>
                </c:pt>
                <c:pt idx="1287">
                  <c:v>1.2793300000000001</c:v>
                </c:pt>
                <c:pt idx="1288">
                  <c:v>1.27959</c:v>
                </c:pt>
                <c:pt idx="1289">
                  <c:v>1.27986</c:v>
                </c:pt>
                <c:pt idx="1290">
                  <c:v>1.2801199999999999</c:v>
                </c:pt>
                <c:pt idx="1291">
                  <c:v>1.2803899999999999</c:v>
                </c:pt>
                <c:pt idx="1292">
                  <c:v>1.2806599999999999</c:v>
                </c:pt>
                <c:pt idx="1293">
                  <c:v>1.2809200000000001</c:v>
                </c:pt>
                <c:pt idx="1294">
                  <c:v>1.2811900000000001</c:v>
                </c:pt>
                <c:pt idx="1295">
                  <c:v>1.28146</c:v>
                </c:pt>
                <c:pt idx="1296">
                  <c:v>1.28173</c:v>
                </c:pt>
                <c:pt idx="1297">
                  <c:v>1.28199</c:v>
                </c:pt>
                <c:pt idx="1298">
                  <c:v>1.28226</c:v>
                </c:pt>
                <c:pt idx="1299">
                  <c:v>1.2825299999999999</c:v>
                </c:pt>
                <c:pt idx="1300">
                  <c:v>1.2827999999999999</c:v>
                </c:pt>
                <c:pt idx="1301">
                  <c:v>1.2830699999999999</c:v>
                </c:pt>
                <c:pt idx="1302">
                  <c:v>1.2833399999999999</c:v>
                </c:pt>
                <c:pt idx="1303">
                  <c:v>1.28362</c:v>
                </c:pt>
                <c:pt idx="1304">
                  <c:v>1.28389</c:v>
                </c:pt>
                <c:pt idx="1305">
                  <c:v>1.28416</c:v>
                </c:pt>
                <c:pt idx="1306">
                  <c:v>1.28443</c:v>
                </c:pt>
                <c:pt idx="1307">
                  <c:v>1.2847</c:v>
                </c:pt>
                <c:pt idx="1308">
                  <c:v>1.28498</c:v>
                </c:pt>
                <c:pt idx="1309">
                  <c:v>1.28525</c:v>
                </c:pt>
                <c:pt idx="1310">
                  <c:v>1.2855300000000001</c:v>
                </c:pt>
                <c:pt idx="1311">
                  <c:v>1.2858000000000001</c:v>
                </c:pt>
                <c:pt idx="1312">
                  <c:v>1.2860799999999999</c:v>
                </c:pt>
                <c:pt idx="1313">
                  <c:v>1.2863500000000001</c:v>
                </c:pt>
                <c:pt idx="1314">
                  <c:v>1.2866299999999999</c:v>
                </c:pt>
                <c:pt idx="1315">
                  <c:v>1.2868999999999999</c:v>
                </c:pt>
                <c:pt idx="1316">
                  <c:v>1.28718</c:v>
                </c:pt>
                <c:pt idx="1317">
                  <c:v>1.28746</c:v>
                </c:pt>
                <c:pt idx="1318">
                  <c:v>1.2877400000000001</c:v>
                </c:pt>
                <c:pt idx="1319">
                  <c:v>1.2880199999999999</c:v>
                </c:pt>
                <c:pt idx="1320">
                  <c:v>1.2882899999999999</c:v>
                </c:pt>
                <c:pt idx="1321">
                  <c:v>1.28857</c:v>
                </c:pt>
                <c:pt idx="1322">
                  <c:v>1.2888500000000001</c:v>
                </c:pt>
                <c:pt idx="1323">
                  <c:v>1.2891300000000001</c:v>
                </c:pt>
                <c:pt idx="1324">
                  <c:v>1.2894099999999999</c:v>
                </c:pt>
                <c:pt idx="1325">
                  <c:v>1.2897000000000001</c:v>
                </c:pt>
                <c:pt idx="1326">
                  <c:v>1.2899799999999999</c:v>
                </c:pt>
                <c:pt idx="1327">
                  <c:v>1.29026</c:v>
                </c:pt>
                <c:pt idx="1328">
                  <c:v>1.29054</c:v>
                </c:pt>
                <c:pt idx="1329">
                  <c:v>1.2908299999999999</c:v>
                </c:pt>
                <c:pt idx="1330">
                  <c:v>1.29111</c:v>
                </c:pt>
                <c:pt idx="1331">
                  <c:v>1.29139</c:v>
                </c:pt>
                <c:pt idx="1332">
                  <c:v>1.2916799999999999</c:v>
                </c:pt>
                <c:pt idx="1333">
                  <c:v>1.29196</c:v>
                </c:pt>
                <c:pt idx="1334">
                  <c:v>1.2922499999999999</c:v>
                </c:pt>
                <c:pt idx="1335">
                  <c:v>1.29253</c:v>
                </c:pt>
                <c:pt idx="1336">
                  <c:v>1.2928200000000001</c:v>
                </c:pt>
                <c:pt idx="1337">
                  <c:v>1.29311</c:v>
                </c:pt>
                <c:pt idx="1338">
                  <c:v>1.29339</c:v>
                </c:pt>
                <c:pt idx="1339">
                  <c:v>1.2936799999999999</c:v>
                </c:pt>
                <c:pt idx="1340">
                  <c:v>1.2939700000000001</c:v>
                </c:pt>
                <c:pt idx="1341">
                  <c:v>1.29426</c:v>
                </c:pt>
                <c:pt idx="1342">
                  <c:v>1.2945500000000001</c:v>
                </c:pt>
                <c:pt idx="1343">
                  <c:v>1.29484</c:v>
                </c:pt>
                <c:pt idx="1344">
                  <c:v>1.2951299999999999</c:v>
                </c:pt>
                <c:pt idx="1345">
                  <c:v>1.29542</c:v>
                </c:pt>
                <c:pt idx="1346">
                  <c:v>1.2957099999999999</c:v>
                </c:pt>
                <c:pt idx="1347">
                  <c:v>1.296</c:v>
                </c:pt>
                <c:pt idx="1348">
                  <c:v>1.2962899999999999</c:v>
                </c:pt>
                <c:pt idx="1349">
                  <c:v>1.2965899999999999</c:v>
                </c:pt>
                <c:pt idx="1350">
                  <c:v>1.29688</c:v>
                </c:pt>
                <c:pt idx="1351">
                  <c:v>1.2971699999999999</c:v>
                </c:pt>
                <c:pt idx="1352">
                  <c:v>1.2974699999999999</c:v>
                </c:pt>
                <c:pt idx="1353">
                  <c:v>1.29776</c:v>
                </c:pt>
                <c:pt idx="1354">
                  <c:v>1.29806</c:v>
                </c:pt>
                <c:pt idx="1355">
                  <c:v>1.2983499999999999</c:v>
                </c:pt>
                <c:pt idx="1356">
                  <c:v>1.2986500000000001</c:v>
                </c:pt>
                <c:pt idx="1357">
                  <c:v>1.29895</c:v>
                </c:pt>
                <c:pt idx="1358">
                  <c:v>1.29924</c:v>
                </c:pt>
                <c:pt idx="1359">
                  <c:v>1.2995399999999999</c:v>
                </c:pt>
                <c:pt idx="1360">
                  <c:v>1.2998400000000001</c:v>
                </c:pt>
                <c:pt idx="1361">
                  <c:v>1.3001400000000001</c:v>
                </c:pt>
                <c:pt idx="1362">
                  <c:v>1.30044</c:v>
                </c:pt>
                <c:pt idx="1363">
                  <c:v>1.30074</c:v>
                </c:pt>
                <c:pt idx="1364">
                  <c:v>1.30104</c:v>
                </c:pt>
                <c:pt idx="1365">
                  <c:v>1.3013399999999999</c:v>
                </c:pt>
                <c:pt idx="1366">
                  <c:v>1.3016399999999999</c:v>
                </c:pt>
                <c:pt idx="1367">
                  <c:v>1.3019400000000001</c:v>
                </c:pt>
                <c:pt idx="1368">
                  <c:v>1.3022400000000001</c:v>
                </c:pt>
                <c:pt idx="1369">
                  <c:v>1.3025500000000001</c:v>
                </c:pt>
                <c:pt idx="1370">
                  <c:v>1.3028500000000001</c:v>
                </c:pt>
                <c:pt idx="1371">
                  <c:v>1.30315</c:v>
                </c:pt>
                <c:pt idx="1372">
                  <c:v>1.3034600000000001</c:v>
                </c:pt>
                <c:pt idx="1373">
                  <c:v>1.30376</c:v>
                </c:pt>
                <c:pt idx="1374">
                  <c:v>1.3040700000000001</c:v>
                </c:pt>
                <c:pt idx="1375">
                  <c:v>1.30437</c:v>
                </c:pt>
                <c:pt idx="1376">
                  <c:v>1.3046800000000001</c:v>
                </c:pt>
                <c:pt idx="1377">
                  <c:v>1.3049900000000001</c:v>
                </c:pt>
                <c:pt idx="1378">
                  <c:v>1.3052999999999999</c:v>
                </c:pt>
                <c:pt idx="1379">
                  <c:v>1.3056000000000001</c:v>
                </c:pt>
                <c:pt idx="1380">
                  <c:v>1.3059099999999999</c:v>
                </c:pt>
                <c:pt idx="1381">
                  <c:v>1.3062199999999999</c:v>
                </c:pt>
                <c:pt idx="1382">
                  <c:v>1.30653</c:v>
                </c:pt>
                <c:pt idx="1383">
                  <c:v>1.30684</c:v>
                </c:pt>
                <c:pt idx="1384">
                  <c:v>1.30715</c:v>
                </c:pt>
                <c:pt idx="1385">
                  <c:v>1.3074600000000001</c:v>
                </c:pt>
                <c:pt idx="1386">
                  <c:v>1.3077799999999999</c:v>
                </c:pt>
                <c:pt idx="1387">
                  <c:v>1.30809</c:v>
                </c:pt>
                <c:pt idx="1388">
                  <c:v>1.3084</c:v>
                </c:pt>
                <c:pt idx="1389">
                  <c:v>1.30871</c:v>
                </c:pt>
                <c:pt idx="1390">
                  <c:v>1.3090299999999999</c:v>
                </c:pt>
                <c:pt idx="1391">
                  <c:v>1.3093399999999999</c:v>
                </c:pt>
                <c:pt idx="1392">
                  <c:v>1.30966</c:v>
                </c:pt>
                <c:pt idx="1393">
                  <c:v>1.3099700000000001</c:v>
                </c:pt>
                <c:pt idx="1394">
                  <c:v>1.31029</c:v>
                </c:pt>
                <c:pt idx="1395">
                  <c:v>1.3106100000000001</c:v>
                </c:pt>
                <c:pt idx="1396">
                  <c:v>1.3109200000000001</c:v>
                </c:pt>
                <c:pt idx="1397">
                  <c:v>1.31124</c:v>
                </c:pt>
                <c:pt idx="1398">
                  <c:v>1.3115600000000001</c:v>
                </c:pt>
                <c:pt idx="1399">
                  <c:v>1.3118799999999999</c:v>
                </c:pt>
                <c:pt idx="1400">
                  <c:v>1.3122</c:v>
                </c:pt>
                <c:pt idx="1401">
                  <c:v>1.3125199999999999</c:v>
                </c:pt>
                <c:pt idx="1402">
                  <c:v>1.31284</c:v>
                </c:pt>
                <c:pt idx="1403">
                  <c:v>1.3131600000000001</c:v>
                </c:pt>
                <c:pt idx="1404">
                  <c:v>1.31348</c:v>
                </c:pt>
                <c:pt idx="1405">
                  <c:v>1.3138099999999999</c:v>
                </c:pt>
                <c:pt idx="1406">
                  <c:v>1.31413</c:v>
                </c:pt>
                <c:pt idx="1407">
                  <c:v>1.3144499999999999</c:v>
                </c:pt>
                <c:pt idx="1408">
                  <c:v>1.3147800000000001</c:v>
                </c:pt>
                <c:pt idx="1409">
                  <c:v>1.3150999999999999</c:v>
                </c:pt>
                <c:pt idx="1410">
                  <c:v>1.3154300000000001</c:v>
                </c:pt>
                <c:pt idx="1411">
                  <c:v>1.31575</c:v>
                </c:pt>
                <c:pt idx="1412">
                  <c:v>1.3160799999999999</c:v>
                </c:pt>
                <c:pt idx="1413">
                  <c:v>1.3164100000000001</c:v>
                </c:pt>
                <c:pt idx="1414">
                  <c:v>1.31673</c:v>
                </c:pt>
                <c:pt idx="1415">
                  <c:v>1.3170599999999999</c:v>
                </c:pt>
                <c:pt idx="1416">
                  <c:v>1.3173900000000001</c:v>
                </c:pt>
                <c:pt idx="1417">
                  <c:v>1.31772</c:v>
                </c:pt>
                <c:pt idx="1418">
                  <c:v>1.3180499999999999</c:v>
                </c:pt>
                <c:pt idx="1419">
                  <c:v>1.3183800000000001</c:v>
                </c:pt>
                <c:pt idx="1420">
                  <c:v>1.31871</c:v>
                </c:pt>
                <c:pt idx="1421">
                  <c:v>1.31904</c:v>
                </c:pt>
                <c:pt idx="1422">
                  <c:v>1.31938</c:v>
                </c:pt>
                <c:pt idx="1423">
                  <c:v>1.3197099999999999</c:v>
                </c:pt>
                <c:pt idx="1424">
                  <c:v>1.3200400000000001</c:v>
                </c:pt>
                <c:pt idx="1425">
                  <c:v>1.3203800000000001</c:v>
                </c:pt>
                <c:pt idx="1426">
                  <c:v>1.3207100000000001</c:v>
                </c:pt>
                <c:pt idx="1427">
                  <c:v>1.3210500000000001</c:v>
                </c:pt>
                <c:pt idx="1428">
                  <c:v>1.32138</c:v>
                </c:pt>
                <c:pt idx="1429">
                  <c:v>1.32172</c:v>
                </c:pt>
                <c:pt idx="1430">
                  <c:v>1.32206</c:v>
                </c:pt>
                <c:pt idx="1431">
                  <c:v>1.3224</c:v>
                </c:pt>
                <c:pt idx="1432">
                  <c:v>1.32274</c:v>
                </c:pt>
                <c:pt idx="1433">
                  <c:v>1.32307</c:v>
                </c:pt>
                <c:pt idx="1434">
                  <c:v>1.32341</c:v>
                </c:pt>
                <c:pt idx="1435">
                  <c:v>1.32375</c:v>
                </c:pt>
                <c:pt idx="1436">
                  <c:v>1.3241000000000001</c:v>
                </c:pt>
                <c:pt idx="1437">
                  <c:v>1.3244400000000001</c:v>
                </c:pt>
                <c:pt idx="1438">
                  <c:v>1.3247800000000001</c:v>
                </c:pt>
                <c:pt idx="1439">
                  <c:v>1.3251200000000001</c:v>
                </c:pt>
                <c:pt idx="1440">
                  <c:v>1.3254699999999999</c:v>
                </c:pt>
                <c:pt idx="1441">
                  <c:v>1.3258099999999999</c:v>
                </c:pt>
                <c:pt idx="1442">
                  <c:v>1.32616</c:v>
                </c:pt>
                <c:pt idx="1443">
                  <c:v>1.3265</c:v>
                </c:pt>
                <c:pt idx="1444">
                  <c:v>1.3268500000000001</c:v>
                </c:pt>
                <c:pt idx="1445">
                  <c:v>1.3271900000000001</c:v>
                </c:pt>
                <c:pt idx="1446">
                  <c:v>1.3275399999999999</c:v>
                </c:pt>
                <c:pt idx="1447">
                  <c:v>1.32789</c:v>
                </c:pt>
                <c:pt idx="1448">
                  <c:v>1.3282400000000001</c:v>
                </c:pt>
                <c:pt idx="1449">
                  <c:v>1.3285899999999999</c:v>
                </c:pt>
                <c:pt idx="1450">
                  <c:v>1.32894</c:v>
                </c:pt>
                <c:pt idx="1451">
                  <c:v>1.3292900000000001</c:v>
                </c:pt>
                <c:pt idx="1452">
                  <c:v>1.3296399999999999</c:v>
                </c:pt>
                <c:pt idx="1453">
                  <c:v>1.32999</c:v>
                </c:pt>
                <c:pt idx="1454">
                  <c:v>1.3303400000000001</c:v>
                </c:pt>
                <c:pt idx="1455">
                  <c:v>1.3307</c:v>
                </c:pt>
                <c:pt idx="1456">
                  <c:v>1.3310500000000001</c:v>
                </c:pt>
                <c:pt idx="1457">
                  <c:v>1.3313999999999999</c:v>
                </c:pt>
                <c:pt idx="1458">
                  <c:v>1.3317600000000001</c:v>
                </c:pt>
                <c:pt idx="1459">
                  <c:v>1.33212</c:v>
                </c:pt>
                <c:pt idx="1460">
                  <c:v>1.33247</c:v>
                </c:pt>
                <c:pt idx="1461">
                  <c:v>1.33283</c:v>
                </c:pt>
                <c:pt idx="1462">
                  <c:v>1.3331900000000001</c:v>
                </c:pt>
                <c:pt idx="1463">
                  <c:v>1.33355</c:v>
                </c:pt>
                <c:pt idx="1464">
                  <c:v>1.3339000000000001</c:v>
                </c:pt>
                <c:pt idx="1465">
                  <c:v>1.33426</c:v>
                </c:pt>
                <c:pt idx="1466">
                  <c:v>1.33463</c:v>
                </c:pt>
                <c:pt idx="1467">
                  <c:v>1.3349899999999999</c:v>
                </c:pt>
                <c:pt idx="1468">
                  <c:v>1.33535</c:v>
                </c:pt>
                <c:pt idx="1469">
                  <c:v>1.33571</c:v>
                </c:pt>
                <c:pt idx="1470">
                  <c:v>1.3360700000000001</c:v>
                </c:pt>
                <c:pt idx="1471">
                  <c:v>1.3364400000000001</c:v>
                </c:pt>
                <c:pt idx="1472">
                  <c:v>1.3368</c:v>
                </c:pt>
                <c:pt idx="1473">
                  <c:v>1.33717</c:v>
                </c:pt>
                <c:pt idx="1474">
                  <c:v>1.3375300000000001</c:v>
                </c:pt>
                <c:pt idx="1475">
                  <c:v>1.3379000000000001</c:v>
                </c:pt>
                <c:pt idx="1476">
                  <c:v>1.3382700000000001</c:v>
                </c:pt>
                <c:pt idx="1477">
                  <c:v>1.3386400000000001</c:v>
                </c:pt>
                <c:pt idx="1478">
                  <c:v>1.33901</c:v>
                </c:pt>
                <c:pt idx="1479">
                  <c:v>1.3393699999999999</c:v>
                </c:pt>
                <c:pt idx="1480">
                  <c:v>1.33975</c:v>
                </c:pt>
                <c:pt idx="1481">
                  <c:v>1.34012</c:v>
                </c:pt>
                <c:pt idx="1482">
                  <c:v>1.34049</c:v>
                </c:pt>
                <c:pt idx="1483">
                  <c:v>1.3408599999999999</c:v>
                </c:pt>
                <c:pt idx="1484">
                  <c:v>1.3412299999999999</c:v>
                </c:pt>
                <c:pt idx="1485">
                  <c:v>1.34161</c:v>
                </c:pt>
                <c:pt idx="1486">
                  <c:v>1.34198</c:v>
                </c:pt>
                <c:pt idx="1487">
                  <c:v>1.34236</c:v>
                </c:pt>
                <c:pt idx="1488">
                  <c:v>1.34273</c:v>
                </c:pt>
                <c:pt idx="1489">
                  <c:v>1.34311</c:v>
                </c:pt>
                <c:pt idx="1490">
                  <c:v>1.3434900000000001</c:v>
                </c:pt>
                <c:pt idx="1491">
                  <c:v>1.3438600000000001</c:v>
                </c:pt>
                <c:pt idx="1492">
                  <c:v>1.3442400000000001</c:v>
                </c:pt>
                <c:pt idx="1493">
                  <c:v>1.3446199999999999</c:v>
                </c:pt>
                <c:pt idx="1494">
                  <c:v>1.345</c:v>
                </c:pt>
                <c:pt idx="1495">
                  <c:v>1.34538</c:v>
                </c:pt>
                <c:pt idx="1496">
                  <c:v>1.3457699999999999</c:v>
                </c:pt>
                <c:pt idx="1497">
                  <c:v>1.34615</c:v>
                </c:pt>
                <c:pt idx="1498">
                  <c:v>1.34653</c:v>
                </c:pt>
                <c:pt idx="1499">
                  <c:v>1.3469199999999999</c:v>
                </c:pt>
                <c:pt idx="1500">
                  <c:v>1.3472999999999999</c:v>
                </c:pt>
                <c:pt idx="1501">
                  <c:v>1.3476900000000001</c:v>
                </c:pt>
                <c:pt idx="1502">
                  <c:v>1.3480700000000001</c:v>
                </c:pt>
                <c:pt idx="1503">
                  <c:v>1.34846</c:v>
                </c:pt>
                <c:pt idx="1504">
                  <c:v>1.3488500000000001</c:v>
                </c:pt>
                <c:pt idx="1505">
                  <c:v>1.34924</c:v>
                </c:pt>
                <c:pt idx="1506">
                  <c:v>1.3496300000000001</c:v>
                </c:pt>
                <c:pt idx="1507">
                  <c:v>1.35002</c:v>
                </c:pt>
                <c:pt idx="1508">
                  <c:v>1.3504100000000001</c:v>
                </c:pt>
                <c:pt idx="1509">
                  <c:v>1.3508</c:v>
                </c:pt>
                <c:pt idx="1510">
                  <c:v>1.3511899999999999</c:v>
                </c:pt>
                <c:pt idx="1511">
                  <c:v>1.35158</c:v>
                </c:pt>
                <c:pt idx="1512">
                  <c:v>1.35198</c:v>
                </c:pt>
                <c:pt idx="1513">
                  <c:v>1.3523700000000001</c:v>
                </c:pt>
                <c:pt idx="1514">
                  <c:v>1.35277</c:v>
                </c:pt>
                <c:pt idx="1515">
                  <c:v>1.3531599999999999</c:v>
                </c:pt>
                <c:pt idx="1516">
                  <c:v>1.3535600000000001</c:v>
                </c:pt>
                <c:pt idx="1517">
                  <c:v>1.3539600000000001</c:v>
                </c:pt>
                <c:pt idx="1518">
                  <c:v>1.35436</c:v>
                </c:pt>
                <c:pt idx="1519">
                  <c:v>1.35476</c:v>
                </c:pt>
                <c:pt idx="1520">
                  <c:v>1.3551599999999999</c:v>
                </c:pt>
                <c:pt idx="1521">
                  <c:v>1.3555600000000001</c:v>
                </c:pt>
                <c:pt idx="1522">
                  <c:v>1.3559600000000001</c:v>
                </c:pt>
                <c:pt idx="1523">
                  <c:v>1.35636</c:v>
                </c:pt>
                <c:pt idx="1524">
                  <c:v>1.35677</c:v>
                </c:pt>
                <c:pt idx="1525">
                  <c:v>1.35717</c:v>
                </c:pt>
                <c:pt idx="1526">
                  <c:v>1.3575699999999999</c:v>
                </c:pt>
                <c:pt idx="1527">
                  <c:v>1.35798</c:v>
                </c:pt>
                <c:pt idx="1528">
                  <c:v>1.35839</c:v>
                </c:pt>
                <c:pt idx="1529">
                  <c:v>1.3587899999999999</c:v>
                </c:pt>
                <c:pt idx="1530">
                  <c:v>1.3592</c:v>
                </c:pt>
                <c:pt idx="1531">
                  <c:v>1.35961</c:v>
                </c:pt>
                <c:pt idx="1532">
                  <c:v>1.36002</c:v>
                </c:pt>
                <c:pt idx="1533">
                  <c:v>1.36043</c:v>
                </c:pt>
                <c:pt idx="1534">
                  <c:v>1.36084</c:v>
                </c:pt>
                <c:pt idx="1535">
                  <c:v>1.3612599999999999</c:v>
                </c:pt>
                <c:pt idx="1536">
                  <c:v>1.3616699999999999</c:v>
                </c:pt>
                <c:pt idx="1537">
                  <c:v>1.36208</c:v>
                </c:pt>
                <c:pt idx="1538">
                  <c:v>1.3625</c:v>
                </c:pt>
                <c:pt idx="1539">
                  <c:v>1.3629100000000001</c:v>
                </c:pt>
                <c:pt idx="1540">
                  <c:v>1.3633299999999999</c:v>
                </c:pt>
                <c:pt idx="1541">
                  <c:v>1.36375</c:v>
                </c:pt>
                <c:pt idx="1542">
                  <c:v>1.3641700000000001</c:v>
                </c:pt>
                <c:pt idx="1543">
                  <c:v>1.36459</c:v>
                </c:pt>
                <c:pt idx="1544">
                  <c:v>1.3650100000000001</c:v>
                </c:pt>
                <c:pt idx="1545">
                  <c:v>1.3654299999999999</c:v>
                </c:pt>
                <c:pt idx="1546">
                  <c:v>1.36585</c:v>
                </c:pt>
                <c:pt idx="1547">
                  <c:v>1.3662700000000001</c:v>
                </c:pt>
                <c:pt idx="1548">
                  <c:v>1.36669</c:v>
                </c:pt>
                <c:pt idx="1549">
                  <c:v>1.3671199999999999</c:v>
                </c:pt>
                <c:pt idx="1550">
                  <c:v>1.36754</c:v>
                </c:pt>
                <c:pt idx="1551">
                  <c:v>1.3679699999999999</c:v>
                </c:pt>
                <c:pt idx="1552">
                  <c:v>1.3684000000000001</c:v>
                </c:pt>
                <c:pt idx="1553">
                  <c:v>1.3688199999999999</c:v>
                </c:pt>
                <c:pt idx="1554">
                  <c:v>1.3692500000000001</c:v>
                </c:pt>
                <c:pt idx="1555">
                  <c:v>1.36968</c:v>
                </c:pt>
                <c:pt idx="1556">
                  <c:v>1.3701099999999999</c:v>
                </c:pt>
                <c:pt idx="1557">
                  <c:v>1.3705400000000001</c:v>
                </c:pt>
                <c:pt idx="1558">
                  <c:v>1.3709800000000001</c:v>
                </c:pt>
                <c:pt idx="1559">
                  <c:v>1.37141</c:v>
                </c:pt>
                <c:pt idx="1560">
                  <c:v>1.3718399999999999</c:v>
                </c:pt>
                <c:pt idx="1561">
                  <c:v>1.3722799999999999</c:v>
                </c:pt>
                <c:pt idx="1562">
                  <c:v>1.3727100000000001</c:v>
                </c:pt>
                <c:pt idx="1563">
                  <c:v>1.3731500000000001</c:v>
                </c:pt>
                <c:pt idx="1564">
                  <c:v>1.3735900000000001</c:v>
                </c:pt>
                <c:pt idx="1565">
                  <c:v>1.37402</c:v>
                </c:pt>
                <c:pt idx="1566">
                  <c:v>1.37446</c:v>
                </c:pt>
                <c:pt idx="1567">
                  <c:v>1.3749</c:v>
                </c:pt>
                <c:pt idx="1568">
                  <c:v>1.3753500000000001</c:v>
                </c:pt>
                <c:pt idx="1569">
                  <c:v>1.3757900000000001</c:v>
                </c:pt>
                <c:pt idx="1570">
                  <c:v>1.3762300000000001</c:v>
                </c:pt>
                <c:pt idx="1571">
                  <c:v>1.3766700000000001</c:v>
                </c:pt>
                <c:pt idx="1572">
                  <c:v>1.3771199999999999</c:v>
                </c:pt>
                <c:pt idx="1573">
                  <c:v>1.3775599999999999</c:v>
                </c:pt>
                <c:pt idx="1574">
                  <c:v>1.37801</c:v>
                </c:pt>
                <c:pt idx="1575">
                  <c:v>1.37846</c:v>
                </c:pt>
                <c:pt idx="1576">
                  <c:v>1.3789100000000001</c:v>
                </c:pt>
                <c:pt idx="1577">
                  <c:v>1.3793599999999999</c:v>
                </c:pt>
                <c:pt idx="1578">
                  <c:v>1.37981</c:v>
                </c:pt>
                <c:pt idx="1579">
                  <c:v>1.38026</c:v>
                </c:pt>
                <c:pt idx="1580">
                  <c:v>1.3807100000000001</c:v>
                </c:pt>
                <c:pt idx="1581">
                  <c:v>1.3811599999999999</c:v>
                </c:pt>
                <c:pt idx="1582">
                  <c:v>1.3816200000000001</c:v>
                </c:pt>
                <c:pt idx="1583">
                  <c:v>1.3820699999999999</c:v>
                </c:pt>
                <c:pt idx="1584">
                  <c:v>1.38253</c:v>
                </c:pt>
                <c:pt idx="1585">
                  <c:v>1.3829899999999999</c:v>
                </c:pt>
                <c:pt idx="1586">
                  <c:v>1.3834500000000001</c:v>
                </c:pt>
                <c:pt idx="1587">
                  <c:v>1.3838999999999999</c:v>
                </c:pt>
                <c:pt idx="1588">
                  <c:v>1.38436</c:v>
                </c:pt>
                <c:pt idx="1589">
                  <c:v>1.38483</c:v>
                </c:pt>
                <c:pt idx="1590">
                  <c:v>1.3852899999999999</c:v>
                </c:pt>
                <c:pt idx="1591">
                  <c:v>1.38575</c:v>
                </c:pt>
                <c:pt idx="1592">
                  <c:v>1.3862099999999999</c:v>
                </c:pt>
                <c:pt idx="1593">
                  <c:v>1.3866799999999999</c:v>
                </c:pt>
                <c:pt idx="1594">
                  <c:v>1.3871500000000001</c:v>
                </c:pt>
                <c:pt idx="1595">
                  <c:v>1.38761</c:v>
                </c:pt>
                <c:pt idx="1596">
                  <c:v>1.38808</c:v>
                </c:pt>
                <c:pt idx="1597">
                  <c:v>1.38855</c:v>
                </c:pt>
                <c:pt idx="1598">
                  <c:v>1.3890199999999999</c:v>
                </c:pt>
                <c:pt idx="1599">
                  <c:v>1.3894899999999999</c:v>
                </c:pt>
                <c:pt idx="1600">
                  <c:v>1.3899600000000001</c:v>
                </c:pt>
                <c:pt idx="1601">
                  <c:v>1.3904300000000001</c:v>
                </c:pt>
                <c:pt idx="1602">
                  <c:v>1.3909100000000001</c:v>
                </c:pt>
                <c:pt idx="1603">
                  <c:v>1.3913800000000001</c:v>
                </c:pt>
                <c:pt idx="1604">
                  <c:v>1.3918600000000001</c:v>
                </c:pt>
                <c:pt idx="1605">
                  <c:v>1.3923399999999999</c:v>
                </c:pt>
                <c:pt idx="1606">
                  <c:v>1.3928100000000001</c:v>
                </c:pt>
                <c:pt idx="1607">
                  <c:v>1.3932899999999999</c:v>
                </c:pt>
                <c:pt idx="1608">
                  <c:v>1.39377</c:v>
                </c:pt>
                <c:pt idx="1609">
                  <c:v>1.3942600000000001</c:v>
                </c:pt>
                <c:pt idx="1610">
                  <c:v>1.3947400000000001</c:v>
                </c:pt>
                <c:pt idx="1611">
                  <c:v>1.3952199999999999</c:v>
                </c:pt>
                <c:pt idx="1612">
                  <c:v>1.39571</c:v>
                </c:pt>
                <c:pt idx="1613">
                  <c:v>1.39619</c:v>
                </c:pt>
                <c:pt idx="1614">
                  <c:v>1.3966799999999999</c:v>
                </c:pt>
                <c:pt idx="1615">
                  <c:v>1.39716</c:v>
                </c:pt>
                <c:pt idx="1616">
                  <c:v>1.3976500000000001</c:v>
                </c:pt>
                <c:pt idx="1617">
                  <c:v>1.3981399999999999</c:v>
                </c:pt>
                <c:pt idx="1618">
                  <c:v>1.39863</c:v>
                </c:pt>
                <c:pt idx="1619">
                  <c:v>1.39913</c:v>
                </c:pt>
                <c:pt idx="1620">
                  <c:v>1.3996200000000001</c:v>
                </c:pt>
                <c:pt idx="1621">
                  <c:v>1.40011</c:v>
                </c:pt>
                <c:pt idx="1622">
                  <c:v>1.4006099999999999</c:v>
                </c:pt>
                <c:pt idx="1623">
                  <c:v>1.4011</c:v>
                </c:pt>
                <c:pt idx="1624">
                  <c:v>1.4016</c:v>
                </c:pt>
                <c:pt idx="1625">
                  <c:v>1.4020999999999999</c:v>
                </c:pt>
                <c:pt idx="1626">
                  <c:v>1.4026000000000001</c:v>
                </c:pt>
                <c:pt idx="1627">
                  <c:v>1.4031</c:v>
                </c:pt>
                <c:pt idx="1628">
                  <c:v>1.4036</c:v>
                </c:pt>
                <c:pt idx="1629">
                  <c:v>1.4040999999999999</c:v>
                </c:pt>
                <c:pt idx="1630">
                  <c:v>1.4046099999999999</c:v>
                </c:pt>
                <c:pt idx="1631">
                  <c:v>1.4051100000000001</c:v>
                </c:pt>
                <c:pt idx="1632">
                  <c:v>1.4056200000000001</c:v>
                </c:pt>
                <c:pt idx="1633">
                  <c:v>1.40612</c:v>
                </c:pt>
                <c:pt idx="1634">
                  <c:v>1.40663</c:v>
                </c:pt>
                <c:pt idx="1635">
                  <c:v>1.4071400000000001</c:v>
                </c:pt>
                <c:pt idx="1636">
                  <c:v>1.4076500000000001</c:v>
                </c:pt>
                <c:pt idx="1637">
                  <c:v>1.4081600000000001</c:v>
                </c:pt>
                <c:pt idx="1638">
                  <c:v>1.4086799999999999</c:v>
                </c:pt>
                <c:pt idx="1639">
                  <c:v>1.4091899999999999</c:v>
                </c:pt>
                <c:pt idx="1640">
                  <c:v>1.40971</c:v>
                </c:pt>
                <c:pt idx="1641">
                  <c:v>1.41022</c:v>
                </c:pt>
                <c:pt idx="1642">
                  <c:v>1.4107400000000001</c:v>
                </c:pt>
                <c:pt idx="1643">
                  <c:v>1.41126</c:v>
                </c:pt>
                <c:pt idx="1644">
                  <c:v>1.41178</c:v>
                </c:pt>
                <c:pt idx="1645">
                  <c:v>1.4123000000000001</c:v>
                </c:pt>
                <c:pt idx="1646">
                  <c:v>1.41282</c:v>
                </c:pt>
                <c:pt idx="1647">
                  <c:v>1.41334</c:v>
                </c:pt>
                <c:pt idx="1648">
                  <c:v>1.41387</c:v>
                </c:pt>
                <c:pt idx="1649">
                  <c:v>1.41439</c:v>
                </c:pt>
                <c:pt idx="1650">
                  <c:v>1.41492</c:v>
                </c:pt>
                <c:pt idx="1651">
                  <c:v>1.4154500000000001</c:v>
                </c:pt>
                <c:pt idx="1652">
                  <c:v>1.41598</c:v>
                </c:pt>
                <c:pt idx="1653">
                  <c:v>1.4165099999999999</c:v>
                </c:pt>
                <c:pt idx="1654">
                  <c:v>1.4170400000000001</c:v>
                </c:pt>
                <c:pt idx="1655">
                  <c:v>1.41757</c:v>
                </c:pt>
                <c:pt idx="1656">
                  <c:v>1.41811</c:v>
                </c:pt>
                <c:pt idx="1657">
                  <c:v>1.4186399999999999</c:v>
                </c:pt>
                <c:pt idx="1658">
                  <c:v>1.4191800000000001</c:v>
                </c:pt>
                <c:pt idx="1659">
                  <c:v>1.4197200000000001</c:v>
                </c:pt>
                <c:pt idx="1660">
                  <c:v>1.4202600000000001</c:v>
                </c:pt>
                <c:pt idx="1661">
                  <c:v>1.4208000000000001</c:v>
                </c:pt>
                <c:pt idx="1662">
                  <c:v>1.42134</c:v>
                </c:pt>
                <c:pt idx="1663">
                  <c:v>1.42188</c:v>
                </c:pt>
                <c:pt idx="1664">
                  <c:v>1.42242</c:v>
                </c:pt>
                <c:pt idx="1665">
                  <c:v>1.4229700000000001</c:v>
                </c:pt>
                <c:pt idx="1666">
                  <c:v>1.4235199999999999</c:v>
                </c:pt>
                <c:pt idx="1667">
                  <c:v>1.4240600000000001</c:v>
                </c:pt>
                <c:pt idx="1668">
                  <c:v>1.4246099999999999</c:v>
                </c:pt>
                <c:pt idx="1669">
                  <c:v>1.42516</c:v>
                </c:pt>
                <c:pt idx="1670">
                  <c:v>1.42571</c:v>
                </c:pt>
                <c:pt idx="1671">
                  <c:v>1.4262699999999999</c:v>
                </c:pt>
                <c:pt idx="1672">
                  <c:v>1.42682</c:v>
                </c:pt>
                <c:pt idx="1673">
                  <c:v>1.4273800000000001</c:v>
                </c:pt>
                <c:pt idx="1674">
                  <c:v>1.4279299999999999</c:v>
                </c:pt>
                <c:pt idx="1675">
                  <c:v>1.42849</c:v>
                </c:pt>
                <c:pt idx="1676">
                  <c:v>1.4290499999999999</c:v>
                </c:pt>
                <c:pt idx="1677">
                  <c:v>1.42961</c:v>
                </c:pt>
                <c:pt idx="1678">
                  <c:v>1.4301699999999999</c:v>
                </c:pt>
                <c:pt idx="1679">
                  <c:v>1.4307300000000001</c:v>
                </c:pt>
                <c:pt idx="1680">
                  <c:v>1.4313</c:v>
                </c:pt>
                <c:pt idx="1681">
                  <c:v>1.4318599999999999</c:v>
                </c:pt>
                <c:pt idx="1682">
                  <c:v>1.4324300000000001</c:v>
                </c:pt>
                <c:pt idx="1683">
                  <c:v>1.4330000000000001</c:v>
                </c:pt>
                <c:pt idx="1684">
                  <c:v>1.43357</c:v>
                </c:pt>
                <c:pt idx="1685">
                  <c:v>1.43414</c:v>
                </c:pt>
                <c:pt idx="1686">
                  <c:v>1.4347099999999999</c:v>
                </c:pt>
                <c:pt idx="1687">
                  <c:v>1.4352799999999999</c:v>
                </c:pt>
                <c:pt idx="1688">
                  <c:v>1.4358599999999999</c:v>
                </c:pt>
                <c:pt idx="1689">
                  <c:v>1.4364399999999999</c:v>
                </c:pt>
                <c:pt idx="1690">
                  <c:v>1.4370099999999999</c:v>
                </c:pt>
                <c:pt idx="1691">
                  <c:v>1.4375899999999999</c:v>
                </c:pt>
                <c:pt idx="1692">
                  <c:v>1.4381699999999999</c:v>
                </c:pt>
                <c:pt idx="1693">
                  <c:v>1.43876</c:v>
                </c:pt>
                <c:pt idx="1694">
                  <c:v>1.4393400000000001</c:v>
                </c:pt>
                <c:pt idx="1695">
                  <c:v>1.4399200000000001</c:v>
                </c:pt>
                <c:pt idx="1696">
                  <c:v>1.44051</c:v>
                </c:pt>
                <c:pt idx="1697">
                  <c:v>1.4411</c:v>
                </c:pt>
                <c:pt idx="1698">
                  <c:v>1.4416800000000001</c:v>
                </c:pt>
                <c:pt idx="1699">
                  <c:v>1.4422699999999999</c:v>
                </c:pt>
                <c:pt idx="1700">
                  <c:v>1.4428700000000001</c:v>
                </c:pt>
                <c:pt idx="1701">
                  <c:v>1.44346</c:v>
                </c:pt>
                <c:pt idx="1702">
                  <c:v>1.4440500000000001</c:v>
                </c:pt>
                <c:pt idx="1703">
                  <c:v>1.44465</c:v>
                </c:pt>
                <c:pt idx="1704">
                  <c:v>1.4452499999999999</c:v>
                </c:pt>
                <c:pt idx="1705">
                  <c:v>1.44584</c:v>
                </c:pt>
                <c:pt idx="1706">
                  <c:v>1.4464399999999999</c:v>
                </c:pt>
                <c:pt idx="1707">
                  <c:v>1.4470499999999999</c:v>
                </c:pt>
                <c:pt idx="1708">
                  <c:v>1.4476500000000001</c:v>
                </c:pt>
                <c:pt idx="1709">
                  <c:v>1.44825</c:v>
                </c:pt>
                <c:pt idx="1710">
                  <c:v>1.44886</c:v>
                </c:pt>
                <c:pt idx="1711">
                  <c:v>1.44947</c:v>
                </c:pt>
                <c:pt idx="1712">
                  <c:v>1.45007</c:v>
                </c:pt>
                <c:pt idx="1713">
                  <c:v>1.45069</c:v>
                </c:pt>
                <c:pt idx="1714">
                  <c:v>1.4513</c:v>
                </c:pt>
                <c:pt idx="1715">
                  <c:v>1.45191</c:v>
                </c:pt>
                <c:pt idx="1716">
                  <c:v>1.45252</c:v>
                </c:pt>
                <c:pt idx="1717">
                  <c:v>1.4531400000000001</c:v>
                </c:pt>
                <c:pt idx="1718">
                  <c:v>1.4537599999999999</c:v>
                </c:pt>
                <c:pt idx="1719">
                  <c:v>1.45438</c:v>
                </c:pt>
                <c:pt idx="1720">
                  <c:v>1.4550000000000001</c:v>
                </c:pt>
                <c:pt idx="1721">
                  <c:v>1.4556199999999999</c:v>
                </c:pt>
                <c:pt idx="1722">
                  <c:v>1.45624</c:v>
                </c:pt>
                <c:pt idx="1723">
                  <c:v>1.4568700000000001</c:v>
                </c:pt>
                <c:pt idx="1724">
                  <c:v>1.4575</c:v>
                </c:pt>
                <c:pt idx="1725">
                  <c:v>1.4581200000000001</c:v>
                </c:pt>
                <c:pt idx="1726">
                  <c:v>1.45875</c:v>
                </c:pt>
                <c:pt idx="1727">
                  <c:v>1.4593799999999999</c:v>
                </c:pt>
                <c:pt idx="1728">
                  <c:v>1.4600200000000001</c:v>
                </c:pt>
                <c:pt idx="1729">
                  <c:v>1.46065</c:v>
                </c:pt>
                <c:pt idx="1730">
                  <c:v>1.46129</c:v>
                </c:pt>
                <c:pt idx="1731">
                  <c:v>1.4619200000000001</c:v>
                </c:pt>
                <c:pt idx="1732">
                  <c:v>1.4625600000000001</c:v>
                </c:pt>
                <c:pt idx="1733">
                  <c:v>1.4632000000000001</c:v>
                </c:pt>
                <c:pt idx="1734">
                  <c:v>1.4638500000000001</c:v>
                </c:pt>
                <c:pt idx="1735">
                  <c:v>1.4644900000000001</c:v>
                </c:pt>
                <c:pt idx="1736">
                  <c:v>1.4651400000000001</c:v>
                </c:pt>
                <c:pt idx="1737">
                  <c:v>1.4657800000000001</c:v>
                </c:pt>
                <c:pt idx="1738">
                  <c:v>1.4664299999999999</c:v>
                </c:pt>
                <c:pt idx="1739">
                  <c:v>1.4670799999999999</c:v>
                </c:pt>
                <c:pt idx="1740">
                  <c:v>1.46773</c:v>
                </c:pt>
                <c:pt idx="1741">
                  <c:v>1.4683900000000001</c:v>
                </c:pt>
                <c:pt idx="1742">
                  <c:v>1.4690399999999999</c:v>
                </c:pt>
                <c:pt idx="1743">
                  <c:v>1.4697</c:v>
                </c:pt>
                <c:pt idx="1744">
                  <c:v>1.4703599999999999</c:v>
                </c:pt>
                <c:pt idx="1745">
                  <c:v>1.47102</c:v>
                </c:pt>
                <c:pt idx="1746">
                  <c:v>1.4716800000000001</c:v>
                </c:pt>
                <c:pt idx="1747">
                  <c:v>1.47234</c:v>
                </c:pt>
                <c:pt idx="1748">
                  <c:v>1.4730099999999999</c:v>
                </c:pt>
                <c:pt idx="1749">
                  <c:v>1.47367</c:v>
                </c:pt>
                <c:pt idx="1750">
                  <c:v>1.47434</c:v>
                </c:pt>
                <c:pt idx="1751">
                  <c:v>1.4750099999999999</c:v>
                </c:pt>
                <c:pt idx="1752">
                  <c:v>1.4756800000000001</c:v>
                </c:pt>
                <c:pt idx="1753">
                  <c:v>1.4763599999999999</c:v>
                </c:pt>
                <c:pt idx="1754">
                  <c:v>1.4770300000000001</c:v>
                </c:pt>
                <c:pt idx="1755">
                  <c:v>1.4777100000000001</c:v>
                </c:pt>
                <c:pt idx="1756">
                  <c:v>1.4783900000000001</c:v>
                </c:pt>
                <c:pt idx="1757">
                  <c:v>1.4790700000000001</c:v>
                </c:pt>
                <c:pt idx="1758">
                  <c:v>1.4797499999999999</c:v>
                </c:pt>
                <c:pt idx="1759">
                  <c:v>1.4804299999999999</c:v>
                </c:pt>
                <c:pt idx="1760">
                  <c:v>1.48112</c:v>
                </c:pt>
                <c:pt idx="1761">
                  <c:v>1.4818</c:v>
                </c:pt>
                <c:pt idx="1762">
                  <c:v>1.4824900000000001</c:v>
                </c:pt>
                <c:pt idx="1763">
                  <c:v>1.4831799999999999</c:v>
                </c:pt>
                <c:pt idx="1764">
                  <c:v>1.48387</c:v>
                </c:pt>
                <c:pt idx="1765">
                  <c:v>1.4845699999999999</c:v>
                </c:pt>
                <c:pt idx="1766">
                  <c:v>1.48526</c:v>
                </c:pt>
                <c:pt idx="1767">
                  <c:v>1.4859599999999999</c:v>
                </c:pt>
                <c:pt idx="1768">
                  <c:v>1.4866600000000001</c:v>
                </c:pt>
                <c:pt idx="1769">
                  <c:v>1.48736</c:v>
                </c:pt>
                <c:pt idx="1770">
                  <c:v>1.48807</c:v>
                </c:pt>
                <c:pt idx="1771">
                  <c:v>1.4887699999999999</c:v>
                </c:pt>
                <c:pt idx="1772">
                  <c:v>1.4894799999999999</c:v>
                </c:pt>
                <c:pt idx="1773">
                  <c:v>1.4901899999999999</c:v>
                </c:pt>
                <c:pt idx="1774">
                  <c:v>1.4908999999999999</c:v>
                </c:pt>
                <c:pt idx="1775">
                  <c:v>1.4916100000000001</c:v>
                </c:pt>
                <c:pt idx="1776">
                  <c:v>1.4923200000000001</c:v>
                </c:pt>
                <c:pt idx="1777">
                  <c:v>1.4930399999999999</c:v>
                </c:pt>
                <c:pt idx="1778">
                  <c:v>1.4937499999999999</c:v>
                </c:pt>
                <c:pt idx="1779">
                  <c:v>1.49447</c:v>
                </c:pt>
                <c:pt idx="1780">
                  <c:v>1.4952000000000001</c:v>
                </c:pt>
                <c:pt idx="1781">
                  <c:v>1.4959199999999999</c:v>
                </c:pt>
                <c:pt idx="1782">
                  <c:v>1.49664</c:v>
                </c:pt>
                <c:pt idx="1783">
                  <c:v>1.4973700000000001</c:v>
                </c:pt>
                <c:pt idx="1784">
                  <c:v>1.4981</c:v>
                </c:pt>
                <c:pt idx="1785">
                  <c:v>1.4988300000000001</c:v>
                </c:pt>
                <c:pt idx="1786">
                  <c:v>1.49956</c:v>
                </c:pt>
                <c:pt idx="1787">
                  <c:v>1.5003</c:v>
                </c:pt>
                <c:pt idx="1788">
                  <c:v>1.5010300000000001</c:v>
                </c:pt>
                <c:pt idx="1789">
                  <c:v>1.50177</c:v>
                </c:pt>
                <c:pt idx="1790">
                  <c:v>1.50251</c:v>
                </c:pt>
                <c:pt idx="1791">
                  <c:v>1.50325</c:v>
                </c:pt>
                <c:pt idx="1792">
                  <c:v>1.504</c:v>
                </c:pt>
                <c:pt idx="1793">
                  <c:v>1.50474</c:v>
                </c:pt>
                <c:pt idx="1794">
                  <c:v>1.50549</c:v>
                </c:pt>
                <c:pt idx="1795">
                  <c:v>1.50624</c:v>
                </c:pt>
                <c:pt idx="1796">
                  <c:v>1.5069900000000001</c:v>
                </c:pt>
                <c:pt idx="1797">
                  <c:v>1.5077499999999999</c:v>
                </c:pt>
                <c:pt idx="1798">
                  <c:v>1.5085</c:v>
                </c:pt>
                <c:pt idx="1799">
                  <c:v>1.50926</c:v>
                </c:pt>
                <c:pt idx="1800">
                  <c:v>1.5100199999999999</c:v>
                </c:pt>
                <c:pt idx="1801">
                  <c:v>1.51078</c:v>
                </c:pt>
                <c:pt idx="1802">
                  <c:v>1.5115499999999999</c:v>
                </c:pt>
                <c:pt idx="1803">
                  <c:v>1.51231</c:v>
                </c:pt>
                <c:pt idx="1804">
                  <c:v>1.51308</c:v>
                </c:pt>
                <c:pt idx="1805">
                  <c:v>1.5138499999999999</c:v>
                </c:pt>
                <c:pt idx="1806">
                  <c:v>1.5146200000000001</c:v>
                </c:pt>
                <c:pt idx="1807">
                  <c:v>1.5154000000000001</c:v>
                </c:pt>
                <c:pt idx="1808">
                  <c:v>1.5161800000000001</c:v>
                </c:pt>
                <c:pt idx="1809">
                  <c:v>1.51695</c:v>
                </c:pt>
                <c:pt idx="1810">
                  <c:v>1.51773</c:v>
                </c:pt>
                <c:pt idx="1811">
                  <c:v>1.5185200000000001</c:v>
                </c:pt>
                <c:pt idx="1812">
                  <c:v>1.5193000000000001</c:v>
                </c:pt>
                <c:pt idx="1813">
                  <c:v>1.5200899999999999</c:v>
                </c:pt>
                <c:pt idx="1814">
                  <c:v>1.52088</c:v>
                </c:pt>
                <c:pt idx="1815">
                  <c:v>1.5216700000000001</c:v>
                </c:pt>
                <c:pt idx="1816">
                  <c:v>1.5224599999999999</c:v>
                </c:pt>
                <c:pt idx="1817">
                  <c:v>1.5232600000000001</c:v>
                </c:pt>
                <c:pt idx="1818">
                  <c:v>1.5240499999999999</c:v>
                </c:pt>
                <c:pt idx="1819">
                  <c:v>1.52485</c:v>
                </c:pt>
                <c:pt idx="1820">
                  <c:v>1.52566</c:v>
                </c:pt>
                <c:pt idx="1821">
                  <c:v>1.5264599999999999</c:v>
                </c:pt>
                <c:pt idx="1822">
                  <c:v>1.5272699999999999</c:v>
                </c:pt>
                <c:pt idx="1823">
                  <c:v>1.52807</c:v>
                </c:pt>
                <c:pt idx="1824">
                  <c:v>1.52888</c:v>
                </c:pt>
                <c:pt idx="1825">
                  <c:v>1.5297000000000001</c:v>
                </c:pt>
                <c:pt idx="1826">
                  <c:v>1.53051</c:v>
                </c:pt>
                <c:pt idx="1827">
                  <c:v>1.5313300000000001</c:v>
                </c:pt>
                <c:pt idx="1828">
                  <c:v>1.5321499999999999</c:v>
                </c:pt>
                <c:pt idx="1829">
                  <c:v>1.5329699999999999</c:v>
                </c:pt>
                <c:pt idx="1830">
                  <c:v>1.53379</c:v>
                </c:pt>
                <c:pt idx="1831">
                  <c:v>1.5346200000000001</c:v>
                </c:pt>
                <c:pt idx="1832">
                  <c:v>1.53545</c:v>
                </c:pt>
                <c:pt idx="1833">
                  <c:v>1.5362800000000001</c:v>
                </c:pt>
                <c:pt idx="1834">
                  <c:v>1.53711</c:v>
                </c:pt>
                <c:pt idx="1835">
                  <c:v>1.5379499999999999</c:v>
                </c:pt>
                <c:pt idx="1836">
                  <c:v>1.53878</c:v>
                </c:pt>
                <c:pt idx="1837">
                  <c:v>1.53962</c:v>
                </c:pt>
                <c:pt idx="1838">
                  <c:v>1.54047</c:v>
                </c:pt>
                <c:pt idx="1839">
                  <c:v>1.54131</c:v>
                </c:pt>
                <c:pt idx="1840">
                  <c:v>1.54216</c:v>
                </c:pt>
                <c:pt idx="1841">
                  <c:v>1.54301</c:v>
                </c:pt>
                <c:pt idx="1842">
                  <c:v>1.54386</c:v>
                </c:pt>
                <c:pt idx="1843">
                  <c:v>1.54471</c:v>
                </c:pt>
                <c:pt idx="1844">
                  <c:v>1.5455700000000001</c:v>
                </c:pt>
                <c:pt idx="1845">
                  <c:v>1.54643</c:v>
                </c:pt>
                <c:pt idx="1846">
                  <c:v>1.5472900000000001</c:v>
                </c:pt>
                <c:pt idx="1847">
                  <c:v>1.5481499999999999</c:v>
                </c:pt>
                <c:pt idx="1848">
                  <c:v>1.5490200000000001</c:v>
                </c:pt>
                <c:pt idx="1849">
                  <c:v>1.54989</c:v>
                </c:pt>
                <c:pt idx="1850">
                  <c:v>1.5507599999999999</c:v>
                </c:pt>
                <c:pt idx="1851">
                  <c:v>1.5516300000000001</c:v>
                </c:pt>
                <c:pt idx="1852">
                  <c:v>1.5525100000000001</c:v>
                </c:pt>
                <c:pt idx="1853">
                  <c:v>1.55338</c:v>
                </c:pt>
                <c:pt idx="1854">
                  <c:v>1.55426</c:v>
                </c:pt>
                <c:pt idx="1855">
                  <c:v>1.55515</c:v>
                </c:pt>
                <c:pt idx="1856">
                  <c:v>1.55603</c:v>
                </c:pt>
                <c:pt idx="1857">
                  <c:v>1.5569200000000001</c:v>
                </c:pt>
                <c:pt idx="1858">
                  <c:v>1.5578099999999999</c:v>
                </c:pt>
                <c:pt idx="1859">
                  <c:v>1.5587</c:v>
                </c:pt>
                <c:pt idx="1860">
                  <c:v>1.5596000000000001</c:v>
                </c:pt>
                <c:pt idx="1861">
                  <c:v>1.5605</c:v>
                </c:pt>
                <c:pt idx="1862">
                  <c:v>1.5613999999999999</c:v>
                </c:pt>
                <c:pt idx="1863">
                  <c:v>1.5623</c:v>
                </c:pt>
                <c:pt idx="1864">
                  <c:v>1.56321</c:v>
                </c:pt>
                <c:pt idx="1865">
                  <c:v>1.5641099999999999</c:v>
                </c:pt>
                <c:pt idx="1866">
                  <c:v>1.5650299999999999</c:v>
                </c:pt>
                <c:pt idx="1867">
                  <c:v>1.5659400000000001</c:v>
                </c:pt>
                <c:pt idx="1868">
                  <c:v>1.5668500000000001</c:v>
                </c:pt>
                <c:pt idx="1869">
                  <c:v>1.5677700000000001</c:v>
                </c:pt>
                <c:pt idx="1870">
                  <c:v>1.5686899999999999</c:v>
                </c:pt>
                <c:pt idx="1871">
                  <c:v>1.56962</c:v>
                </c:pt>
                <c:pt idx="1872">
                  <c:v>1.5705499999999999</c:v>
                </c:pt>
                <c:pt idx="1873">
                  <c:v>1.5714699999999999</c:v>
                </c:pt>
                <c:pt idx="1874">
                  <c:v>1.5724100000000001</c:v>
                </c:pt>
                <c:pt idx="1875">
                  <c:v>1.57334</c:v>
                </c:pt>
                <c:pt idx="1876">
                  <c:v>1.5742799999999999</c:v>
                </c:pt>
                <c:pt idx="1877">
                  <c:v>1.5752200000000001</c:v>
                </c:pt>
                <c:pt idx="1878">
                  <c:v>1.57616</c:v>
                </c:pt>
                <c:pt idx="1879">
                  <c:v>1.57711</c:v>
                </c:pt>
                <c:pt idx="1880">
                  <c:v>1.57805</c:v>
                </c:pt>
                <c:pt idx="1881">
                  <c:v>1.57901</c:v>
                </c:pt>
                <c:pt idx="1882">
                  <c:v>1.57996</c:v>
                </c:pt>
                <c:pt idx="1883">
                  <c:v>1.5809200000000001</c:v>
                </c:pt>
                <c:pt idx="1884">
                  <c:v>1.5818700000000001</c:v>
                </c:pt>
                <c:pt idx="1885">
                  <c:v>1.58284</c:v>
                </c:pt>
                <c:pt idx="1886">
                  <c:v>1.5838000000000001</c:v>
                </c:pt>
                <c:pt idx="1887">
                  <c:v>1.58477</c:v>
                </c:pt>
                <c:pt idx="1888">
                  <c:v>1.5857399999999999</c:v>
                </c:pt>
                <c:pt idx="1889">
                  <c:v>1.5867100000000001</c:v>
                </c:pt>
                <c:pt idx="1890">
                  <c:v>1.58769</c:v>
                </c:pt>
                <c:pt idx="1891">
                  <c:v>1.58867</c:v>
                </c:pt>
                <c:pt idx="1892">
                  <c:v>1.58965</c:v>
                </c:pt>
                <c:pt idx="1893">
                  <c:v>1.59063</c:v>
                </c:pt>
                <c:pt idx="1894">
                  <c:v>1.59162</c:v>
                </c:pt>
                <c:pt idx="1895">
                  <c:v>1.5926100000000001</c:v>
                </c:pt>
                <c:pt idx="1896">
                  <c:v>1.59361</c:v>
                </c:pt>
                <c:pt idx="1897">
                  <c:v>1.5946</c:v>
                </c:pt>
                <c:pt idx="1898">
                  <c:v>1.5955999999999999</c:v>
                </c:pt>
                <c:pt idx="1899">
                  <c:v>1.5966</c:v>
                </c:pt>
                <c:pt idx="1900">
                  <c:v>1.59761</c:v>
                </c:pt>
                <c:pt idx="1901">
                  <c:v>1.5986199999999999</c:v>
                </c:pt>
                <c:pt idx="1902">
                  <c:v>1.5996300000000001</c:v>
                </c:pt>
                <c:pt idx="1903">
                  <c:v>1.6006400000000001</c:v>
                </c:pt>
                <c:pt idx="1904">
                  <c:v>1.6016600000000001</c:v>
                </c:pt>
                <c:pt idx="1905">
                  <c:v>1.6026800000000001</c:v>
                </c:pt>
                <c:pt idx="1906">
                  <c:v>1.6036999999999999</c:v>
                </c:pt>
                <c:pt idx="1907">
                  <c:v>1.60473</c:v>
                </c:pt>
                <c:pt idx="1908">
                  <c:v>1.6057600000000001</c:v>
                </c:pt>
                <c:pt idx="1909">
                  <c:v>1.6067899999999999</c:v>
                </c:pt>
                <c:pt idx="1910">
                  <c:v>1.6078300000000001</c:v>
                </c:pt>
                <c:pt idx="1911">
                  <c:v>1.60886</c:v>
                </c:pt>
                <c:pt idx="1912">
                  <c:v>1.60991</c:v>
                </c:pt>
                <c:pt idx="1913">
                  <c:v>1.6109500000000001</c:v>
                </c:pt>
                <c:pt idx="1914">
                  <c:v>1.6120000000000001</c:v>
                </c:pt>
                <c:pt idx="1915">
                  <c:v>1.6130500000000001</c:v>
                </c:pt>
                <c:pt idx="1916">
                  <c:v>1.6141000000000001</c:v>
                </c:pt>
                <c:pt idx="1917">
                  <c:v>1.6151599999999999</c:v>
                </c:pt>
                <c:pt idx="1918">
                  <c:v>1.61622</c:v>
                </c:pt>
                <c:pt idx="1919">
                  <c:v>1.6172899999999999</c:v>
                </c:pt>
                <c:pt idx="1920">
                  <c:v>1.61835</c:v>
                </c:pt>
                <c:pt idx="1921">
                  <c:v>1.6194200000000001</c:v>
                </c:pt>
                <c:pt idx="1922">
                  <c:v>1.6205000000000001</c:v>
                </c:pt>
                <c:pt idx="1923">
                  <c:v>1.62157</c:v>
                </c:pt>
                <c:pt idx="1924">
                  <c:v>1.6226499999999999</c:v>
                </c:pt>
                <c:pt idx="1925">
                  <c:v>1.62374</c:v>
                </c:pt>
                <c:pt idx="1926">
                  <c:v>1.62483</c:v>
                </c:pt>
                <c:pt idx="1927">
                  <c:v>1.62592</c:v>
                </c:pt>
                <c:pt idx="1928">
                  <c:v>1.6270100000000001</c:v>
                </c:pt>
                <c:pt idx="1929">
                  <c:v>1.6281099999999999</c:v>
                </c:pt>
                <c:pt idx="1930">
                  <c:v>1.6292</c:v>
                </c:pt>
                <c:pt idx="1931">
                  <c:v>1.6303099999999999</c:v>
                </c:pt>
                <c:pt idx="1932">
                  <c:v>1.6314200000000001</c:v>
                </c:pt>
                <c:pt idx="1933">
                  <c:v>1.63253</c:v>
                </c:pt>
                <c:pt idx="1934">
                  <c:v>1.63364</c:v>
                </c:pt>
                <c:pt idx="1935">
                  <c:v>1.63476</c:v>
                </c:pt>
                <c:pt idx="1936">
                  <c:v>1.63588</c:v>
                </c:pt>
                <c:pt idx="1937">
                  <c:v>1.637</c:v>
                </c:pt>
                <c:pt idx="1938">
                  <c:v>1.6381300000000001</c:v>
                </c:pt>
                <c:pt idx="1939">
                  <c:v>1.6392599999999999</c:v>
                </c:pt>
                <c:pt idx="1940">
                  <c:v>1.64039</c:v>
                </c:pt>
                <c:pt idx="1941">
                  <c:v>1.6415299999999999</c:v>
                </c:pt>
                <c:pt idx="1942">
                  <c:v>1.6426700000000001</c:v>
                </c:pt>
                <c:pt idx="1943">
                  <c:v>1.6438200000000001</c:v>
                </c:pt>
                <c:pt idx="1944">
                  <c:v>1.64497</c:v>
                </c:pt>
                <c:pt idx="1945">
                  <c:v>1.64612</c:v>
                </c:pt>
                <c:pt idx="1946">
                  <c:v>1.64727</c:v>
                </c:pt>
                <c:pt idx="1947">
                  <c:v>1.6484300000000001</c:v>
                </c:pt>
                <c:pt idx="1948">
                  <c:v>1.6496</c:v>
                </c:pt>
                <c:pt idx="1949">
                  <c:v>1.65076</c:v>
                </c:pt>
                <c:pt idx="1950">
                  <c:v>1.6519299999999999</c:v>
                </c:pt>
                <c:pt idx="1951">
                  <c:v>1.6531100000000001</c:v>
                </c:pt>
                <c:pt idx="1952">
                  <c:v>1.65428</c:v>
                </c:pt>
                <c:pt idx="1953">
                  <c:v>1.6554599999999999</c:v>
                </c:pt>
                <c:pt idx="1954">
                  <c:v>1.65665</c:v>
                </c:pt>
                <c:pt idx="1955">
                  <c:v>1.65784</c:v>
                </c:pt>
                <c:pt idx="1956">
                  <c:v>1.65903</c:v>
                </c:pt>
                <c:pt idx="1957">
                  <c:v>1.6602300000000001</c:v>
                </c:pt>
                <c:pt idx="1958">
                  <c:v>1.66143</c:v>
                </c:pt>
                <c:pt idx="1959">
                  <c:v>1.6626300000000001</c:v>
                </c:pt>
                <c:pt idx="1960">
                  <c:v>1.66384</c:v>
                </c:pt>
                <c:pt idx="1961">
                  <c:v>1.6650499999999999</c:v>
                </c:pt>
                <c:pt idx="1962">
                  <c:v>1.6662600000000001</c:v>
                </c:pt>
                <c:pt idx="1963">
                  <c:v>1.6674800000000001</c:v>
                </c:pt>
                <c:pt idx="1964">
                  <c:v>1.6687099999999999</c:v>
                </c:pt>
                <c:pt idx="1965">
                  <c:v>1.6699299999999999</c:v>
                </c:pt>
                <c:pt idx="1966">
                  <c:v>1.67116</c:v>
                </c:pt>
                <c:pt idx="1967">
                  <c:v>1.6724000000000001</c:v>
                </c:pt>
                <c:pt idx="1968">
                  <c:v>1.67364</c:v>
                </c:pt>
                <c:pt idx="1969">
                  <c:v>1.6748799999999999</c:v>
                </c:pt>
                <c:pt idx="1970">
                  <c:v>1.6761299999999999</c:v>
                </c:pt>
                <c:pt idx="1971">
                  <c:v>1.6773800000000001</c:v>
                </c:pt>
                <c:pt idx="1972">
                  <c:v>1.6786300000000001</c:v>
                </c:pt>
                <c:pt idx="1973">
                  <c:v>1.6798900000000001</c:v>
                </c:pt>
                <c:pt idx="1974">
                  <c:v>1.6811499999999999</c:v>
                </c:pt>
                <c:pt idx="1975">
                  <c:v>1.68242</c:v>
                </c:pt>
                <c:pt idx="1976">
                  <c:v>1.6836899999999999</c:v>
                </c:pt>
                <c:pt idx="1977">
                  <c:v>1.68496</c:v>
                </c:pt>
                <c:pt idx="1978">
                  <c:v>1.68624</c:v>
                </c:pt>
                <c:pt idx="1979">
                  <c:v>1.6875199999999999</c:v>
                </c:pt>
                <c:pt idx="1980">
                  <c:v>1.6888099999999999</c:v>
                </c:pt>
                <c:pt idx="1981">
                  <c:v>1.6900999999999999</c:v>
                </c:pt>
                <c:pt idx="1982">
                  <c:v>1.6914</c:v>
                </c:pt>
                <c:pt idx="1983">
                  <c:v>1.6927000000000001</c:v>
                </c:pt>
                <c:pt idx="1984">
                  <c:v>1.694</c:v>
                </c:pt>
                <c:pt idx="1985">
                  <c:v>1.6953100000000001</c:v>
                </c:pt>
                <c:pt idx="1986">
                  <c:v>1.69662</c:v>
                </c:pt>
                <c:pt idx="1987">
                  <c:v>1.69794</c:v>
                </c:pt>
                <c:pt idx="1988">
                  <c:v>1.69926</c:v>
                </c:pt>
                <c:pt idx="1989">
                  <c:v>1.70059</c:v>
                </c:pt>
                <c:pt idx="1990">
                  <c:v>1.7019200000000001</c:v>
                </c:pt>
                <c:pt idx="1991">
                  <c:v>1.7032499999999999</c:v>
                </c:pt>
                <c:pt idx="1992">
                  <c:v>1.70459</c:v>
                </c:pt>
                <c:pt idx="1993">
                  <c:v>1.7059299999999999</c:v>
                </c:pt>
                <c:pt idx="1994">
                  <c:v>1.7072799999999999</c:v>
                </c:pt>
                <c:pt idx="1995">
                  <c:v>1.7086300000000001</c:v>
                </c:pt>
                <c:pt idx="1996">
                  <c:v>1.7099899999999999</c:v>
                </c:pt>
                <c:pt idx="1997">
                  <c:v>1.7113499999999999</c:v>
                </c:pt>
                <c:pt idx="1998">
                  <c:v>1.71271</c:v>
                </c:pt>
                <c:pt idx="1999">
                  <c:v>1.71408</c:v>
                </c:pt>
                <c:pt idx="2000">
                  <c:v>1.7154499999999999</c:v>
                </c:pt>
                <c:pt idx="2001">
                  <c:v>1.7168300000000001</c:v>
                </c:pt>
                <c:pt idx="2002">
                  <c:v>1.7182200000000001</c:v>
                </c:pt>
                <c:pt idx="2003">
                  <c:v>1.7196</c:v>
                </c:pt>
                <c:pt idx="2004">
                  <c:v>1.7210000000000001</c:v>
                </c:pt>
                <c:pt idx="2005">
                  <c:v>1.7223900000000001</c:v>
                </c:pt>
                <c:pt idx="2006">
                  <c:v>1.7238</c:v>
                </c:pt>
                <c:pt idx="2007">
                  <c:v>1.7252000000000001</c:v>
                </c:pt>
                <c:pt idx="2008">
                  <c:v>1.72661</c:v>
                </c:pt>
                <c:pt idx="2009">
                  <c:v>1.72803</c:v>
                </c:pt>
                <c:pt idx="2010">
                  <c:v>1.7294499999999999</c:v>
                </c:pt>
                <c:pt idx="2011">
                  <c:v>1.7308699999999999</c:v>
                </c:pt>
                <c:pt idx="2012">
                  <c:v>1.7323</c:v>
                </c:pt>
                <c:pt idx="2013">
                  <c:v>1.7337400000000001</c:v>
                </c:pt>
                <c:pt idx="2014">
                  <c:v>1.7351799999999999</c:v>
                </c:pt>
                <c:pt idx="2015">
                  <c:v>1.7366200000000001</c:v>
                </c:pt>
                <c:pt idx="2016">
                  <c:v>1.73807</c:v>
                </c:pt>
                <c:pt idx="2017">
                  <c:v>1.73953</c:v>
                </c:pt>
                <c:pt idx="2018">
                  <c:v>1.74098</c:v>
                </c:pt>
                <c:pt idx="2019">
                  <c:v>1.7424500000000001</c:v>
                </c:pt>
                <c:pt idx="2020">
                  <c:v>1.7439199999999999</c:v>
                </c:pt>
                <c:pt idx="2021">
                  <c:v>1.74539</c:v>
                </c:pt>
                <c:pt idx="2022">
                  <c:v>1.7468699999999999</c:v>
                </c:pt>
                <c:pt idx="2023">
                  <c:v>1.7483500000000001</c:v>
                </c:pt>
                <c:pt idx="2024">
                  <c:v>1.7498400000000001</c:v>
                </c:pt>
                <c:pt idx="2025">
                  <c:v>1.7513399999999999</c:v>
                </c:pt>
                <c:pt idx="2026">
                  <c:v>1.75284</c:v>
                </c:pt>
                <c:pt idx="2027">
                  <c:v>1.75434</c:v>
                </c:pt>
                <c:pt idx="2028">
                  <c:v>1.7558499999999999</c:v>
                </c:pt>
                <c:pt idx="2029">
                  <c:v>1.75736</c:v>
                </c:pt>
                <c:pt idx="2030">
                  <c:v>1.75888</c:v>
                </c:pt>
                <c:pt idx="2031">
                  <c:v>1.76041</c:v>
                </c:pt>
                <c:pt idx="2032">
                  <c:v>1.7619400000000001</c:v>
                </c:pt>
                <c:pt idx="2033">
                  <c:v>1.7634700000000001</c:v>
                </c:pt>
                <c:pt idx="2034">
                  <c:v>1.76501</c:v>
                </c:pt>
                <c:pt idx="2035">
                  <c:v>1.7665599999999999</c:v>
                </c:pt>
                <c:pt idx="2036">
                  <c:v>1.7681100000000001</c:v>
                </c:pt>
                <c:pt idx="2037">
                  <c:v>1.7696700000000001</c:v>
                </c:pt>
                <c:pt idx="2038">
                  <c:v>1.7712300000000001</c:v>
                </c:pt>
                <c:pt idx="2039">
                  <c:v>1.7727999999999999</c:v>
                </c:pt>
                <c:pt idx="2040">
                  <c:v>1.77437</c:v>
                </c:pt>
                <c:pt idx="2041">
                  <c:v>1.7759499999999999</c:v>
                </c:pt>
                <c:pt idx="2042">
                  <c:v>1.7775300000000001</c:v>
                </c:pt>
                <c:pt idx="2043">
                  <c:v>1.77912</c:v>
                </c:pt>
                <c:pt idx="2044">
                  <c:v>1.78071</c:v>
                </c:pt>
                <c:pt idx="2045">
                  <c:v>1.7823100000000001</c:v>
                </c:pt>
                <c:pt idx="2046">
                  <c:v>1.78392</c:v>
                </c:pt>
                <c:pt idx="2047">
                  <c:v>1.7855300000000001</c:v>
                </c:pt>
                <c:pt idx="2048">
                  <c:v>1.78715</c:v>
                </c:pt>
                <c:pt idx="2049">
                  <c:v>1.78877</c:v>
                </c:pt>
                <c:pt idx="2050">
                  <c:v>1.7904</c:v>
                </c:pt>
                <c:pt idx="2051">
                  <c:v>1.79203</c:v>
                </c:pt>
                <c:pt idx="2052">
                  <c:v>1.7936700000000001</c:v>
                </c:pt>
                <c:pt idx="2053">
                  <c:v>1.79531</c:v>
                </c:pt>
                <c:pt idx="2054">
                  <c:v>1.79697</c:v>
                </c:pt>
                <c:pt idx="2055">
                  <c:v>1.7986200000000001</c:v>
                </c:pt>
                <c:pt idx="2056">
                  <c:v>1.8002800000000001</c:v>
                </c:pt>
                <c:pt idx="2057">
                  <c:v>1.8019499999999999</c:v>
                </c:pt>
                <c:pt idx="2058">
                  <c:v>1.8036300000000001</c:v>
                </c:pt>
                <c:pt idx="2059">
                  <c:v>1.80531</c:v>
                </c:pt>
                <c:pt idx="2060">
                  <c:v>1.8069900000000001</c:v>
                </c:pt>
                <c:pt idx="2061">
                  <c:v>1.8086899999999999</c:v>
                </c:pt>
                <c:pt idx="2062">
                  <c:v>1.8103800000000001</c:v>
                </c:pt>
                <c:pt idx="2063">
                  <c:v>1.81209</c:v>
                </c:pt>
                <c:pt idx="2064">
                  <c:v>1.8138000000000001</c:v>
                </c:pt>
                <c:pt idx="2065">
                  <c:v>1.81551</c:v>
                </c:pt>
                <c:pt idx="2066">
                  <c:v>1.8172299999999999</c:v>
                </c:pt>
                <c:pt idx="2067">
                  <c:v>1.8189599999999999</c:v>
                </c:pt>
                <c:pt idx="2068">
                  <c:v>1.8207</c:v>
                </c:pt>
                <c:pt idx="2069">
                  <c:v>1.8224400000000001</c:v>
                </c:pt>
                <c:pt idx="2070">
                  <c:v>1.8241799999999999</c:v>
                </c:pt>
                <c:pt idx="2071">
                  <c:v>1.8259399999999999</c:v>
                </c:pt>
                <c:pt idx="2072">
                  <c:v>1.8277000000000001</c:v>
                </c:pt>
                <c:pt idx="2073">
                  <c:v>1.8294600000000001</c:v>
                </c:pt>
                <c:pt idx="2074">
                  <c:v>1.8312299999999999</c:v>
                </c:pt>
                <c:pt idx="2075">
                  <c:v>1.83301</c:v>
                </c:pt>
                <c:pt idx="2076">
                  <c:v>1.8348</c:v>
                </c:pt>
                <c:pt idx="2077">
                  <c:v>1.8365899999999999</c:v>
                </c:pt>
                <c:pt idx="2078">
                  <c:v>1.8383799999999999</c:v>
                </c:pt>
                <c:pt idx="2079">
                  <c:v>1.84019</c:v>
                </c:pt>
                <c:pt idx="2080">
                  <c:v>1.8420000000000001</c:v>
                </c:pt>
                <c:pt idx="2081">
                  <c:v>1.8438099999999999</c:v>
                </c:pt>
                <c:pt idx="2082">
                  <c:v>1.8456399999999999</c:v>
                </c:pt>
                <c:pt idx="2083">
                  <c:v>1.8474699999999999</c:v>
                </c:pt>
                <c:pt idx="2084">
                  <c:v>1.8492999999999999</c:v>
                </c:pt>
                <c:pt idx="2085">
                  <c:v>1.8511500000000001</c:v>
                </c:pt>
                <c:pt idx="2086">
                  <c:v>1.853</c:v>
                </c:pt>
                <c:pt idx="2087">
                  <c:v>1.8548500000000001</c:v>
                </c:pt>
                <c:pt idx="2088">
                  <c:v>1.8567199999999999</c:v>
                </c:pt>
                <c:pt idx="2089">
                  <c:v>1.85859</c:v>
                </c:pt>
                <c:pt idx="2090">
                  <c:v>1.86046</c:v>
                </c:pt>
                <c:pt idx="2091">
                  <c:v>1.8623499999999999</c:v>
                </c:pt>
                <c:pt idx="2092">
                  <c:v>1.8642399999999999</c:v>
                </c:pt>
                <c:pt idx="2093">
                  <c:v>1.8661300000000001</c:v>
                </c:pt>
                <c:pt idx="2094">
                  <c:v>1.8680399999999999</c:v>
                </c:pt>
                <c:pt idx="2095">
                  <c:v>1.86995</c:v>
                </c:pt>
                <c:pt idx="2096">
                  <c:v>1.8718699999999999</c:v>
                </c:pt>
                <c:pt idx="2097">
                  <c:v>1.8737900000000001</c:v>
                </c:pt>
                <c:pt idx="2098">
                  <c:v>1.8757200000000001</c:v>
                </c:pt>
                <c:pt idx="2099">
                  <c:v>1.8776600000000001</c:v>
                </c:pt>
                <c:pt idx="2100">
                  <c:v>1.87961</c:v>
                </c:pt>
                <c:pt idx="2101">
                  <c:v>1.8815599999999999</c:v>
                </c:pt>
                <c:pt idx="2102">
                  <c:v>1.8835200000000001</c:v>
                </c:pt>
                <c:pt idx="2103">
                  <c:v>1.8854900000000001</c:v>
                </c:pt>
                <c:pt idx="2104">
                  <c:v>1.88747</c:v>
                </c:pt>
                <c:pt idx="2105">
                  <c:v>1.8894500000000001</c:v>
                </c:pt>
                <c:pt idx="2106">
                  <c:v>1.89144</c:v>
                </c:pt>
                <c:pt idx="2107">
                  <c:v>1.8934299999999999</c:v>
                </c:pt>
                <c:pt idx="2108">
                  <c:v>1.89544</c:v>
                </c:pt>
                <c:pt idx="2109">
                  <c:v>1.8974500000000001</c:v>
                </c:pt>
                <c:pt idx="2110">
                  <c:v>1.89947</c:v>
                </c:pt>
                <c:pt idx="2111">
                  <c:v>1.9015</c:v>
                </c:pt>
                <c:pt idx="2112">
                  <c:v>1.9035299999999999</c:v>
                </c:pt>
                <c:pt idx="2113">
                  <c:v>1.90557</c:v>
                </c:pt>
                <c:pt idx="2114">
                  <c:v>1.9076200000000001</c:v>
                </c:pt>
                <c:pt idx="2115">
                  <c:v>1.90968</c:v>
                </c:pt>
                <c:pt idx="2116">
                  <c:v>1.91174</c:v>
                </c:pt>
                <c:pt idx="2117">
                  <c:v>1.91381</c:v>
                </c:pt>
                <c:pt idx="2118">
                  <c:v>1.9158900000000001</c:v>
                </c:pt>
                <c:pt idx="2119">
                  <c:v>1.91798</c:v>
                </c:pt>
                <c:pt idx="2120">
                  <c:v>1.92008</c:v>
                </c:pt>
                <c:pt idx="2121">
                  <c:v>1.92218</c:v>
                </c:pt>
                <c:pt idx="2122">
                  <c:v>1.9242900000000001</c:v>
                </c:pt>
                <c:pt idx="2123">
                  <c:v>1.92641</c:v>
                </c:pt>
                <c:pt idx="2124">
                  <c:v>1.9285399999999999</c:v>
                </c:pt>
                <c:pt idx="2125">
                  <c:v>1.9306700000000001</c:v>
                </c:pt>
                <c:pt idx="2126">
                  <c:v>1.9328099999999999</c:v>
                </c:pt>
                <c:pt idx="2127">
                  <c:v>1.93496</c:v>
                </c:pt>
                <c:pt idx="2128">
                  <c:v>1.93712</c:v>
                </c:pt>
                <c:pt idx="2129">
                  <c:v>1.93929</c:v>
                </c:pt>
                <c:pt idx="2130">
                  <c:v>1.94146</c:v>
                </c:pt>
                <c:pt idx="2131">
                  <c:v>1.9436500000000001</c:v>
                </c:pt>
                <c:pt idx="2132">
                  <c:v>1.94584</c:v>
                </c:pt>
                <c:pt idx="2133">
                  <c:v>1.94804</c:v>
                </c:pt>
                <c:pt idx="2134">
                  <c:v>1.95025</c:v>
                </c:pt>
                <c:pt idx="2135">
                  <c:v>1.9524600000000001</c:v>
                </c:pt>
                <c:pt idx="2136">
                  <c:v>1.95469</c:v>
                </c:pt>
                <c:pt idx="2137">
                  <c:v>1.95692</c:v>
                </c:pt>
                <c:pt idx="2138">
                  <c:v>1.95916</c:v>
                </c:pt>
                <c:pt idx="2139">
                  <c:v>1.9614100000000001</c:v>
                </c:pt>
                <c:pt idx="2140">
                  <c:v>1.96367</c:v>
                </c:pt>
                <c:pt idx="2141">
                  <c:v>1.96594</c:v>
                </c:pt>
                <c:pt idx="2142">
                  <c:v>1.9682200000000001</c:v>
                </c:pt>
                <c:pt idx="2143">
                  <c:v>1.9704999999999999</c:v>
                </c:pt>
                <c:pt idx="2144">
                  <c:v>1.97279</c:v>
                </c:pt>
                <c:pt idx="2145">
                  <c:v>1.9751000000000001</c:v>
                </c:pt>
                <c:pt idx="2146">
                  <c:v>1.9774099999999999</c:v>
                </c:pt>
                <c:pt idx="2147">
                  <c:v>1.97973</c:v>
                </c:pt>
                <c:pt idx="2148">
                  <c:v>1.9820500000000001</c:v>
                </c:pt>
                <c:pt idx="2149">
                  <c:v>1.9843900000000001</c:v>
                </c:pt>
                <c:pt idx="2150">
                  <c:v>1.98674</c:v>
                </c:pt>
                <c:pt idx="2151">
                  <c:v>1.98909</c:v>
                </c:pt>
                <c:pt idx="2152">
                  <c:v>1.99146</c:v>
                </c:pt>
                <c:pt idx="2153">
                  <c:v>1.99383</c:v>
                </c:pt>
                <c:pt idx="2154">
                  <c:v>1.99621</c:v>
                </c:pt>
                <c:pt idx="2155">
                  <c:v>1.9985999999999999</c:v>
                </c:pt>
                <c:pt idx="2156">
                  <c:v>2.0009999999999999</c:v>
                </c:pt>
                <c:pt idx="2157">
                  <c:v>2.0034100000000001</c:v>
                </c:pt>
                <c:pt idx="2158">
                  <c:v>2.00583</c:v>
                </c:pt>
                <c:pt idx="2159">
                  <c:v>2.0082599999999999</c:v>
                </c:pt>
                <c:pt idx="2160">
                  <c:v>2.0106999999999999</c:v>
                </c:pt>
                <c:pt idx="2161">
                  <c:v>2.01315</c:v>
                </c:pt>
                <c:pt idx="2162">
                  <c:v>2.0156000000000001</c:v>
                </c:pt>
                <c:pt idx="2163">
                  <c:v>2.0180699999999998</c:v>
                </c:pt>
                <c:pt idx="2164">
                  <c:v>2.02054</c:v>
                </c:pt>
                <c:pt idx="2165">
                  <c:v>2.0230299999999999</c:v>
                </c:pt>
                <c:pt idx="2166">
                  <c:v>2.0255200000000002</c:v>
                </c:pt>
                <c:pt idx="2167">
                  <c:v>2.0280300000000002</c:v>
                </c:pt>
                <c:pt idx="2168">
                  <c:v>2.0305399999999998</c:v>
                </c:pt>
                <c:pt idx="2169">
                  <c:v>2.0330599999999999</c:v>
                </c:pt>
                <c:pt idx="2170">
                  <c:v>2.0356000000000001</c:v>
                </c:pt>
                <c:pt idx="2171">
                  <c:v>2.0381399999999998</c:v>
                </c:pt>
                <c:pt idx="2172">
                  <c:v>2.0406900000000001</c:v>
                </c:pt>
                <c:pt idx="2173">
                  <c:v>2.0432600000000001</c:v>
                </c:pt>
                <c:pt idx="2174">
                  <c:v>2.04583</c:v>
                </c:pt>
                <c:pt idx="2175">
                  <c:v>2.0484100000000001</c:v>
                </c:pt>
                <c:pt idx="2176">
                  <c:v>2.0510100000000002</c:v>
                </c:pt>
                <c:pt idx="2177">
                  <c:v>2.0536099999999999</c:v>
                </c:pt>
                <c:pt idx="2178">
                  <c:v>2.0562200000000002</c:v>
                </c:pt>
                <c:pt idx="2179">
                  <c:v>2.0588500000000001</c:v>
                </c:pt>
                <c:pt idx="2180">
                  <c:v>2.06148</c:v>
                </c:pt>
                <c:pt idx="2181">
                  <c:v>2.06412</c:v>
                </c:pt>
                <c:pt idx="2182">
                  <c:v>2.0667800000000001</c:v>
                </c:pt>
                <c:pt idx="2183">
                  <c:v>2.0694400000000002</c:v>
                </c:pt>
                <c:pt idx="2184">
                  <c:v>2.07212</c:v>
                </c:pt>
                <c:pt idx="2185">
                  <c:v>2.0748000000000002</c:v>
                </c:pt>
                <c:pt idx="2186">
                  <c:v>2.0775000000000001</c:v>
                </c:pt>
                <c:pt idx="2187">
                  <c:v>2.0802</c:v>
                </c:pt>
                <c:pt idx="2188">
                  <c:v>2.0829200000000001</c:v>
                </c:pt>
                <c:pt idx="2189">
                  <c:v>2.0856499999999998</c:v>
                </c:pt>
                <c:pt idx="2190">
                  <c:v>2.08839</c:v>
                </c:pt>
                <c:pt idx="2191">
                  <c:v>2.0911400000000002</c:v>
                </c:pt>
                <c:pt idx="2192">
                  <c:v>2.0939000000000001</c:v>
                </c:pt>
                <c:pt idx="2193">
                  <c:v>2.09667</c:v>
                </c:pt>
                <c:pt idx="2194">
                  <c:v>2.09945</c:v>
                </c:pt>
                <c:pt idx="2195">
                  <c:v>2.1022400000000001</c:v>
                </c:pt>
                <c:pt idx="2196">
                  <c:v>2.1050399999999998</c:v>
                </c:pt>
                <c:pt idx="2197">
                  <c:v>2.1078600000000001</c:v>
                </c:pt>
                <c:pt idx="2198">
                  <c:v>2.1106799999999999</c:v>
                </c:pt>
                <c:pt idx="2199">
                  <c:v>2.1135199999999998</c:v>
                </c:pt>
                <c:pt idx="2200">
                  <c:v>2.1163699999999999</c:v>
                </c:pt>
                <c:pt idx="2201">
                  <c:v>2.1192299999999999</c:v>
                </c:pt>
                <c:pt idx="2202">
                  <c:v>2.12209</c:v>
                </c:pt>
                <c:pt idx="2203">
                  <c:v>2.1249799999999999</c:v>
                </c:pt>
                <c:pt idx="2204">
                  <c:v>2.1278700000000002</c:v>
                </c:pt>
                <c:pt idx="2205">
                  <c:v>2.1307700000000001</c:v>
                </c:pt>
                <c:pt idx="2206">
                  <c:v>2.1336900000000001</c:v>
                </c:pt>
                <c:pt idx="2207">
                  <c:v>2.1366200000000002</c:v>
                </c:pt>
                <c:pt idx="2208">
                  <c:v>2.1395499999999998</c:v>
                </c:pt>
                <c:pt idx="2209">
                  <c:v>2.1425000000000001</c:v>
                </c:pt>
                <c:pt idx="2210">
                  <c:v>2.14547</c:v>
                </c:pt>
                <c:pt idx="2211">
                  <c:v>2.1484399999999999</c:v>
                </c:pt>
                <c:pt idx="2212">
                  <c:v>2.1514199999999999</c:v>
                </c:pt>
                <c:pt idx="2213">
                  <c:v>2.15442</c:v>
                </c:pt>
                <c:pt idx="2214">
                  <c:v>2.1574300000000002</c:v>
                </c:pt>
                <c:pt idx="2215">
                  <c:v>2.16045</c:v>
                </c:pt>
                <c:pt idx="2216">
                  <c:v>2.1634799999999998</c:v>
                </c:pt>
                <c:pt idx="2217">
                  <c:v>2.1665299999999998</c:v>
                </c:pt>
                <c:pt idx="2218">
                  <c:v>2.1695799999999998</c:v>
                </c:pt>
                <c:pt idx="2219">
                  <c:v>2.17265</c:v>
                </c:pt>
                <c:pt idx="2220">
                  <c:v>2.1757300000000002</c:v>
                </c:pt>
                <c:pt idx="2221">
                  <c:v>2.17883</c:v>
                </c:pt>
                <c:pt idx="2222">
                  <c:v>2.1819299999999999</c:v>
                </c:pt>
                <c:pt idx="2223">
                  <c:v>2.1850499999999999</c:v>
                </c:pt>
                <c:pt idx="2224">
                  <c:v>2.18818</c:v>
                </c:pt>
                <c:pt idx="2225">
                  <c:v>2.1913200000000002</c:v>
                </c:pt>
                <c:pt idx="2226">
                  <c:v>2.19448</c:v>
                </c:pt>
                <c:pt idx="2227">
                  <c:v>2.1976499999999999</c:v>
                </c:pt>
                <c:pt idx="2228">
                  <c:v>2.2008299999999998</c:v>
                </c:pt>
                <c:pt idx="2229">
                  <c:v>2.2040199999999999</c:v>
                </c:pt>
                <c:pt idx="2230">
                  <c:v>2.20722</c:v>
                </c:pt>
                <c:pt idx="2231">
                  <c:v>2.2104400000000002</c:v>
                </c:pt>
                <c:pt idx="2232">
                  <c:v>2.21367</c:v>
                </c:pt>
                <c:pt idx="2233">
                  <c:v>2.2169099999999999</c:v>
                </c:pt>
                <c:pt idx="2234">
                  <c:v>2.22017</c:v>
                </c:pt>
                <c:pt idx="2235">
                  <c:v>2.2234400000000001</c:v>
                </c:pt>
                <c:pt idx="2236">
                  <c:v>2.2267199999999998</c:v>
                </c:pt>
                <c:pt idx="2237">
                  <c:v>2.2300200000000001</c:v>
                </c:pt>
                <c:pt idx="2238">
                  <c:v>2.23333</c:v>
                </c:pt>
                <c:pt idx="2239">
                  <c:v>2.23665</c:v>
                </c:pt>
                <c:pt idx="2240">
                  <c:v>2.2399800000000001</c:v>
                </c:pt>
                <c:pt idx="2241">
                  <c:v>2.2433299999999998</c:v>
                </c:pt>
                <c:pt idx="2242">
                  <c:v>2.2466900000000001</c:v>
                </c:pt>
                <c:pt idx="2243">
                  <c:v>2.2500599999999999</c:v>
                </c:pt>
                <c:pt idx="2244">
                  <c:v>2.25345</c:v>
                </c:pt>
                <c:pt idx="2245">
                  <c:v>2.25685</c:v>
                </c:pt>
                <c:pt idx="2246">
                  <c:v>2.2602699999999998</c:v>
                </c:pt>
                <c:pt idx="2247">
                  <c:v>2.26369</c:v>
                </c:pt>
                <c:pt idx="2248">
                  <c:v>2.2671399999999999</c:v>
                </c:pt>
                <c:pt idx="2249">
                  <c:v>2.2705899999999999</c:v>
                </c:pt>
                <c:pt idx="2250">
                  <c:v>2.27406</c:v>
                </c:pt>
                <c:pt idx="2251">
                  <c:v>2.2775400000000001</c:v>
                </c:pt>
                <c:pt idx="2252">
                  <c:v>2.28104</c:v>
                </c:pt>
                <c:pt idx="2253">
                  <c:v>2.2845499999999999</c:v>
                </c:pt>
                <c:pt idx="2254">
                  <c:v>2.2880699999999998</c:v>
                </c:pt>
                <c:pt idx="2255">
                  <c:v>2.2916099999999999</c:v>
                </c:pt>
                <c:pt idx="2256">
                  <c:v>2.2951600000000001</c:v>
                </c:pt>
                <c:pt idx="2257">
                  <c:v>2.2987299999999999</c:v>
                </c:pt>
                <c:pt idx="2258">
                  <c:v>2.3023099999999999</c:v>
                </c:pt>
                <c:pt idx="2259">
                  <c:v>2.3059099999999999</c:v>
                </c:pt>
                <c:pt idx="2260">
                  <c:v>2.30951</c:v>
                </c:pt>
                <c:pt idx="2261">
                  <c:v>2.3131400000000002</c:v>
                </c:pt>
                <c:pt idx="2262">
                  <c:v>2.31677</c:v>
                </c:pt>
                <c:pt idx="2263">
                  <c:v>2.32043</c:v>
                </c:pt>
                <c:pt idx="2264">
                  <c:v>2.32409</c:v>
                </c:pt>
                <c:pt idx="2265">
                  <c:v>2.3277700000000001</c:v>
                </c:pt>
                <c:pt idx="2266">
                  <c:v>2.3314699999999999</c:v>
                </c:pt>
                <c:pt idx="2267">
                  <c:v>2.3351799999999998</c:v>
                </c:pt>
                <c:pt idx="2268">
                  <c:v>2.3389000000000002</c:v>
                </c:pt>
                <c:pt idx="2269">
                  <c:v>2.3426399999999998</c:v>
                </c:pt>
                <c:pt idx="2270">
                  <c:v>2.34639</c:v>
                </c:pt>
                <c:pt idx="2271">
                  <c:v>2.3501599999999998</c:v>
                </c:pt>
                <c:pt idx="2272">
                  <c:v>2.3539400000000001</c:v>
                </c:pt>
                <c:pt idx="2273">
                  <c:v>2.3577400000000002</c:v>
                </c:pt>
                <c:pt idx="2274">
                  <c:v>2.3615499999999998</c:v>
                </c:pt>
                <c:pt idx="2275">
                  <c:v>2.36538</c:v>
                </c:pt>
                <c:pt idx="2276">
                  <c:v>2.3692199999999999</c:v>
                </c:pt>
                <c:pt idx="2277">
                  <c:v>2.3730799999999999</c:v>
                </c:pt>
                <c:pt idx="2278">
                  <c:v>2.37696</c:v>
                </c:pt>
                <c:pt idx="2279">
                  <c:v>2.3808400000000001</c:v>
                </c:pt>
                <c:pt idx="2280">
                  <c:v>2.3847499999999999</c:v>
                </c:pt>
                <c:pt idx="2281">
                  <c:v>2.3886699999999998</c:v>
                </c:pt>
                <c:pt idx="2282">
                  <c:v>2.3925999999999998</c:v>
                </c:pt>
                <c:pt idx="2283">
                  <c:v>2.39655</c:v>
                </c:pt>
                <c:pt idx="2284">
                  <c:v>2.4005100000000001</c:v>
                </c:pt>
                <c:pt idx="2285">
                  <c:v>2.40449</c:v>
                </c:pt>
                <c:pt idx="2286">
                  <c:v>2.40849</c:v>
                </c:pt>
                <c:pt idx="2287">
                  <c:v>2.4125000000000001</c:v>
                </c:pt>
                <c:pt idx="2288">
                  <c:v>2.4165299999999998</c:v>
                </c:pt>
                <c:pt idx="2289">
                  <c:v>2.4205700000000001</c:v>
                </c:pt>
                <c:pt idx="2290">
                  <c:v>2.4246300000000001</c:v>
                </c:pt>
                <c:pt idx="2291">
                  <c:v>2.4287000000000001</c:v>
                </c:pt>
                <c:pt idx="2292">
                  <c:v>2.4327899999999998</c:v>
                </c:pt>
                <c:pt idx="2293">
                  <c:v>2.4369000000000001</c:v>
                </c:pt>
                <c:pt idx="2294">
                  <c:v>2.44102</c:v>
                </c:pt>
                <c:pt idx="2295">
                  <c:v>2.44516</c:v>
                </c:pt>
                <c:pt idx="2296">
                  <c:v>2.4493100000000001</c:v>
                </c:pt>
                <c:pt idx="2297">
                  <c:v>2.4534799999999999</c:v>
                </c:pt>
                <c:pt idx="2298">
                  <c:v>2.4576600000000002</c:v>
                </c:pt>
                <c:pt idx="2299">
                  <c:v>2.4618699999999998</c:v>
                </c:pt>
                <c:pt idx="2300">
                  <c:v>2.4660799999999998</c:v>
                </c:pt>
                <c:pt idx="2301">
                  <c:v>2.4703200000000001</c:v>
                </c:pt>
                <c:pt idx="2302">
                  <c:v>2.4745699999999999</c:v>
                </c:pt>
                <c:pt idx="2303">
                  <c:v>2.4788299999999999</c:v>
                </c:pt>
                <c:pt idx="2304">
                  <c:v>2.48312</c:v>
                </c:pt>
                <c:pt idx="2305">
                  <c:v>2.4874200000000002</c:v>
                </c:pt>
                <c:pt idx="2306">
                  <c:v>2.49173</c:v>
                </c:pt>
                <c:pt idx="2307">
                  <c:v>2.4960599999999999</c:v>
                </c:pt>
                <c:pt idx="2308">
                  <c:v>2.50041</c:v>
                </c:pt>
                <c:pt idx="2309">
                  <c:v>2.5047799999999998</c:v>
                </c:pt>
                <c:pt idx="2310">
                  <c:v>2.5091600000000001</c:v>
                </c:pt>
                <c:pt idx="2311">
                  <c:v>2.51356</c:v>
                </c:pt>
                <c:pt idx="2312">
                  <c:v>2.51797</c:v>
                </c:pt>
                <c:pt idx="2313">
                  <c:v>2.5224000000000002</c:v>
                </c:pt>
                <c:pt idx="2314">
                  <c:v>2.52685</c:v>
                </c:pt>
                <c:pt idx="2315">
                  <c:v>2.53132</c:v>
                </c:pt>
                <c:pt idx="2316">
                  <c:v>2.5358000000000001</c:v>
                </c:pt>
                <c:pt idx="2317">
                  <c:v>2.5402999999999998</c:v>
                </c:pt>
                <c:pt idx="2318">
                  <c:v>2.54481</c:v>
                </c:pt>
                <c:pt idx="2319">
                  <c:v>2.5493399999999999</c:v>
                </c:pt>
                <c:pt idx="2320">
                  <c:v>2.55389</c:v>
                </c:pt>
                <c:pt idx="2321">
                  <c:v>2.5584600000000002</c:v>
                </c:pt>
                <c:pt idx="2322">
                  <c:v>2.56304</c:v>
                </c:pt>
                <c:pt idx="2323">
                  <c:v>2.5676399999999999</c:v>
                </c:pt>
                <c:pt idx="2324">
                  <c:v>2.57226</c:v>
                </c:pt>
                <c:pt idx="2325">
                  <c:v>2.5769000000000002</c:v>
                </c:pt>
                <c:pt idx="2326">
                  <c:v>2.58155</c:v>
                </c:pt>
                <c:pt idx="2327">
                  <c:v>2.58622</c:v>
                </c:pt>
                <c:pt idx="2328">
                  <c:v>2.5909</c:v>
                </c:pt>
                <c:pt idx="2329">
                  <c:v>2.5956100000000002</c:v>
                </c:pt>
                <c:pt idx="2330">
                  <c:v>2.60033</c:v>
                </c:pt>
                <c:pt idx="2331">
                  <c:v>2.6050599999999999</c:v>
                </c:pt>
                <c:pt idx="2332">
                  <c:v>2.60982</c:v>
                </c:pt>
                <c:pt idx="2333">
                  <c:v>2.6145900000000002</c:v>
                </c:pt>
                <c:pt idx="2334">
                  <c:v>2.61938</c:v>
                </c:pt>
                <c:pt idx="2335">
                  <c:v>2.62419</c:v>
                </c:pt>
                <c:pt idx="2336">
                  <c:v>2.6290100000000001</c:v>
                </c:pt>
                <c:pt idx="2337">
                  <c:v>2.6338599999999999</c:v>
                </c:pt>
                <c:pt idx="2338">
                  <c:v>2.6387200000000002</c:v>
                </c:pt>
                <c:pt idx="2339">
                  <c:v>2.6435900000000001</c:v>
                </c:pt>
                <c:pt idx="2340">
                  <c:v>2.6484899999999998</c:v>
                </c:pt>
                <c:pt idx="2341">
                  <c:v>2.6534</c:v>
                </c:pt>
                <c:pt idx="2342">
                  <c:v>2.6583299999999999</c:v>
                </c:pt>
                <c:pt idx="2343">
                  <c:v>2.6632799999999999</c:v>
                </c:pt>
                <c:pt idx="2344">
                  <c:v>2.6682399999999999</c:v>
                </c:pt>
                <c:pt idx="2345">
                  <c:v>2.6732200000000002</c:v>
                </c:pt>
                <c:pt idx="2346">
                  <c:v>2.67822</c:v>
                </c:pt>
                <c:pt idx="2347">
                  <c:v>2.6832400000000001</c:v>
                </c:pt>
                <c:pt idx="2348">
                  <c:v>2.6882799999999998</c:v>
                </c:pt>
                <c:pt idx="2349">
                  <c:v>2.69333</c:v>
                </c:pt>
                <c:pt idx="2350">
                  <c:v>2.6983999999999999</c:v>
                </c:pt>
                <c:pt idx="2351">
                  <c:v>2.7034899999999999</c:v>
                </c:pt>
                <c:pt idx="2352">
                  <c:v>2.7086000000000001</c:v>
                </c:pt>
                <c:pt idx="2353">
                  <c:v>2.7137199999999999</c:v>
                </c:pt>
                <c:pt idx="2354">
                  <c:v>2.7188599999999998</c:v>
                </c:pt>
                <c:pt idx="2355">
                  <c:v>2.7240199999999999</c:v>
                </c:pt>
                <c:pt idx="2356">
                  <c:v>2.7292000000000001</c:v>
                </c:pt>
                <c:pt idx="2357">
                  <c:v>2.7343899999999999</c:v>
                </c:pt>
                <c:pt idx="2358">
                  <c:v>2.7395999999999998</c:v>
                </c:pt>
                <c:pt idx="2359">
                  <c:v>2.7448299999999999</c:v>
                </c:pt>
                <c:pt idx="2360">
                  <c:v>2.7500800000000001</c:v>
                </c:pt>
                <c:pt idx="2361">
                  <c:v>2.75535</c:v>
                </c:pt>
                <c:pt idx="2362">
                  <c:v>2.7606299999999999</c:v>
                </c:pt>
                <c:pt idx="2363">
                  <c:v>2.76593</c:v>
                </c:pt>
                <c:pt idx="2364">
                  <c:v>2.7712500000000002</c:v>
                </c:pt>
                <c:pt idx="2365">
                  <c:v>2.7765900000000001</c:v>
                </c:pt>
                <c:pt idx="2366">
                  <c:v>2.7819400000000001</c:v>
                </c:pt>
                <c:pt idx="2367">
                  <c:v>2.7873100000000002</c:v>
                </c:pt>
                <c:pt idx="2368">
                  <c:v>2.7927</c:v>
                </c:pt>
                <c:pt idx="2369">
                  <c:v>2.7981099999999999</c:v>
                </c:pt>
                <c:pt idx="2370">
                  <c:v>2.8035299999999999</c:v>
                </c:pt>
                <c:pt idx="2371">
                  <c:v>2.80898</c:v>
                </c:pt>
                <c:pt idx="2372">
                  <c:v>2.8144399999999998</c:v>
                </c:pt>
                <c:pt idx="2373">
                  <c:v>2.8199200000000002</c:v>
                </c:pt>
                <c:pt idx="2374">
                  <c:v>2.8254100000000002</c:v>
                </c:pt>
                <c:pt idx="2375">
                  <c:v>2.8309199999999999</c:v>
                </c:pt>
                <c:pt idx="2376">
                  <c:v>2.8364500000000001</c:v>
                </c:pt>
                <c:pt idx="2377">
                  <c:v>2.8420000000000001</c:v>
                </c:pt>
                <c:pt idx="2378">
                  <c:v>2.8475700000000002</c:v>
                </c:pt>
                <c:pt idx="2379">
                  <c:v>2.8531499999999999</c:v>
                </c:pt>
                <c:pt idx="2380">
                  <c:v>2.8587500000000001</c:v>
                </c:pt>
                <c:pt idx="2381">
                  <c:v>2.8643700000000001</c:v>
                </c:pt>
                <c:pt idx="2382">
                  <c:v>2.8700100000000002</c:v>
                </c:pt>
                <c:pt idx="2383">
                  <c:v>2.8756599999999999</c:v>
                </c:pt>
                <c:pt idx="2384">
                  <c:v>2.8813300000000002</c:v>
                </c:pt>
                <c:pt idx="2385">
                  <c:v>2.8870200000000001</c:v>
                </c:pt>
                <c:pt idx="2386">
                  <c:v>2.8927200000000002</c:v>
                </c:pt>
                <c:pt idx="2387">
                  <c:v>2.8984399999999999</c:v>
                </c:pt>
                <c:pt idx="2388">
                  <c:v>2.9041800000000002</c:v>
                </c:pt>
                <c:pt idx="2389">
                  <c:v>2.9099400000000002</c:v>
                </c:pt>
                <c:pt idx="2390">
                  <c:v>2.9157099999999998</c:v>
                </c:pt>
                <c:pt idx="2391">
                  <c:v>2.9215100000000001</c:v>
                </c:pt>
                <c:pt idx="2392">
                  <c:v>2.9273099999999999</c:v>
                </c:pt>
                <c:pt idx="2393">
                  <c:v>2.9331399999999999</c:v>
                </c:pt>
                <c:pt idx="2394">
                  <c:v>2.9389799999999999</c:v>
                </c:pt>
                <c:pt idx="2395">
                  <c:v>2.9448400000000001</c:v>
                </c:pt>
                <c:pt idx="2396">
                  <c:v>2.95072</c:v>
                </c:pt>
                <c:pt idx="2397">
                  <c:v>2.95661</c:v>
                </c:pt>
                <c:pt idx="2398">
                  <c:v>2.96252</c:v>
                </c:pt>
                <c:pt idx="2399">
                  <c:v>2.9684400000000002</c:v>
                </c:pt>
                <c:pt idx="2400">
                  <c:v>2.9743900000000001</c:v>
                </c:pt>
              </c:numCache>
            </c:numRef>
          </c:yVal>
          <c:smooth val="1"/>
          <c:extLst>
            <c:ext xmlns:c16="http://schemas.microsoft.com/office/drawing/2014/chart" uri="{C3380CC4-5D6E-409C-BE32-E72D297353CC}">
              <c16:uniqueId val="{00000002-9314-44D2-8159-3F63C9679AFF}"/>
            </c:ext>
          </c:extLst>
        </c:ser>
        <c:ser>
          <c:idx val="3"/>
          <c:order val="3"/>
          <c:tx>
            <c:strRef>
              <c:f>Sheet5!$N$7</c:f>
              <c:strCache>
                <c:ptCount val="1"/>
                <c:pt idx="0">
                  <c:v>(d) Effect of Viewing Mitigation = -0.035</c:v>
                </c:pt>
              </c:strCache>
            </c:strRef>
          </c:tx>
          <c:spPr>
            <a:ln w="38100" cap="rnd">
              <a:solidFill>
                <a:schemeClr val="accent4"/>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Sheet5!$N$8:$N$2408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0.99961199999999995</c:v>
                </c:pt>
                <c:pt idx="163">
                  <c:v>0.999197</c:v>
                </c:pt>
                <c:pt idx="164">
                  <c:v>0.998865</c:v>
                </c:pt>
                <c:pt idx="165">
                  <c:v>0.99863000000000002</c:v>
                </c:pt>
                <c:pt idx="166">
                  <c:v>0.99847600000000003</c:v>
                </c:pt>
                <c:pt idx="167">
                  <c:v>0.99838199999999999</c:v>
                </c:pt>
                <c:pt idx="168">
                  <c:v>0.99832900000000002</c:v>
                </c:pt>
                <c:pt idx="169">
                  <c:v>0.99830399999999997</c:v>
                </c:pt>
                <c:pt idx="170">
                  <c:v>0.99829599999999996</c:v>
                </c:pt>
                <c:pt idx="171">
                  <c:v>0.99829900000000005</c:v>
                </c:pt>
                <c:pt idx="172">
                  <c:v>0.99830799999999997</c:v>
                </c:pt>
                <c:pt idx="173">
                  <c:v>0.99831999999999999</c:v>
                </c:pt>
                <c:pt idx="174">
                  <c:v>0.99833300000000003</c:v>
                </c:pt>
                <c:pt idx="175">
                  <c:v>0.99834599999999996</c:v>
                </c:pt>
                <c:pt idx="176">
                  <c:v>0.998359</c:v>
                </c:pt>
                <c:pt idx="177">
                  <c:v>0.99837100000000001</c:v>
                </c:pt>
                <c:pt idx="178">
                  <c:v>0.99838199999999999</c:v>
                </c:pt>
                <c:pt idx="179">
                  <c:v>0.99839199999999995</c:v>
                </c:pt>
                <c:pt idx="180">
                  <c:v>0.99840099999999998</c:v>
                </c:pt>
                <c:pt idx="181">
                  <c:v>0.99840899999999999</c:v>
                </c:pt>
                <c:pt idx="182">
                  <c:v>0.99841599999999997</c:v>
                </c:pt>
                <c:pt idx="183">
                  <c:v>0.99842200000000003</c:v>
                </c:pt>
                <c:pt idx="184">
                  <c:v>0.99842799999999998</c:v>
                </c:pt>
                <c:pt idx="185">
                  <c:v>0.99843300000000001</c:v>
                </c:pt>
                <c:pt idx="186">
                  <c:v>0.99843700000000002</c:v>
                </c:pt>
                <c:pt idx="187">
                  <c:v>0.99844100000000002</c:v>
                </c:pt>
                <c:pt idx="188">
                  <c:v>0.998444</c:v>
                </c:pt>
                <c:pt idx="189">
                  <c:v>0.99844699999999997</c:v>
                </c:pt>
                <c:pt idx="190">
                  <c:v>0.99844900000000003</c:v>
                </c:pt>
                <c:pt idx="191">
                  <c:v>0.99845099999999998</c:v>
                </c:pt>
                <c:pt idx="192">
                  <c:v>0.99845300000000003</c:v>
                </c:pt>
                <c:pt idx="193">
                  <c:v>0.99845499999999998</c:v>
                </c:pt>
                <c:pt idx="194">
                  <c:v>0.99845700000000004</c:v>
                </c:pt>
                <c:pt idx="195">
                  <c:v>0.99845799999999996</c:v>
                </c:pt>
                <c:pt idx="196">
                  <c:v>0.99845899999999999</c:v>
                </c:pt>
                <c:pt idx="197">
                  <c:v>0.99846000000000001</c:v>
                </c:pt>
                <c:pt idx="198">
                  <c:v>0.99846100000000004</c:v>
                </c:pt>
                <c:pt idx="199">
                  <c:v>0.99846199999999996</c:v>
                </c:pt>
                <c:pt idx="200">
                  <c:v>0.99846199999999996</c:v>
                </c:pt>
                <c:pt idx="201">
                  <c:v>0.99846299999999999</c:v>
                </c:pt>
                <c:pt idx="202">
                  <c:v>0.99846299999999999</c:v>
                </c:pt>
                <c:pt idx="203">
                  <c:v>0.99846400000000002</c:v>
                </c:pt>
                <c:pt idx="204">
                  <c:v>0.99846400000000002</c:v>
                </c:pt>
                <c:pt idx="205">
                  <c:v>0.99846500000000005</c:v>
                </c:pt>
                <c:pt idx="206">
                  <c:v>0.99846500000000005</c:v>
                </c:pt>
                <c:pt idx="207">
                  <c:v>0.99846500000000005</c:v>
                </c:pt>
                <c:pt idx="208">
                  <c:v>0.99846500000000005</c:v>
                </c:pt>
                <c:pt idx="209">
                  <c:v>0.99846599999999996</c:v>
                </c:pt>
                <c:pt idx="210">
                  <c:v>0.99846599999999996</c:v>
                </c:pt>
                <c:pt idx="211">
                  <c:v>0.99846599999999996</c:v>
                </c:pt>
                <c:pt idx="212">
                  <c:v>0.99846599999999996</c:v>
                </c:pt>
                <c:pt idx="213">
                  <c:v>0.99846599999999996</c:v>
                </c:pt>
                <c:pt idx="214">
                  <c:v>0.99846599999999996</c:v>
                </c:pt>
                <c:pt idx="215">
                  <c:v>0.99846599999999996</c:v>
                </c:pt>
                <c:pt idx="216">
                  <c:v>0.99846599999999996</c:v>
                </c:pt>
                <c:pt idx="217">
                  <c:v>0.99846599999999996</c:v>
                </c:pt>
                <c:pt idx="218">
                  <c:v>0.99846699999999999</c:v>
                </c:pt>
                <c:pt idx="219">
                  <c:v>0.99846699999999999</c:v>
                </c:pt>
                <c:pt idx="220">
                  <c:v>0.99846699999999999</c:v>
                </c:pt>
                <c:pt idx="221">
                  <c:v>0.99846699999999999</c:v>
                </c:pt>
                <c:pt idx="222">
                  <c:v>0.99846699999999999</c:v>
                </c:pt>
                <c:pt idx="223">
                  <c:v>0.99846699999999999</c:v>
                </c:pt>
                <c:pt idx="224">
                  <c:v>0.99846699999999999</c:v>
                </c:pt>
                <c:pt idx="225">
                  <c:v>0.99846699999999999</c:v>
                </c:pt>
                <c:pt idx="226">
                  <c:v>0.99846699999999999</c:v>
                </c:pt>
                <c:pt idx="227">
                  <c:v>0.99846699999999999</c:v>
                </c:pt>
                <c:pt idx="228">
                  <c:v>0.99846699999999999</c:v>
                </c:pt>
                <c:pt idx="229">
                  <c:v>0.99846699999999999</c:v>
                </c:pt>
                <c:pt idx="230">
                  <c:v>0.99846699999999999</c:v>
                </c:pt>
                <c:pt idx="231">
                  <c:v>0.99846699999999999</c:v>
                </c:pt>
                <c:pt idx="232">
                  <c:v>0.99846699999999999</c:v>
                </c:pt>
                <c:pt idx="233">
                  <c:v>0.99846699999999999</c:v>
                </c:pt>
                <c:pt idx="234">
                  <c:v>0.99846699999999999</c:v>
                </c:pt>
                <c:pt idx="235">
                  <c:v>0.99846699999999999</c:v>
                </c:pt>
                <c:pt idx="236">
                  <c:v>0.99846699999999999</c:v>
                </c:pt>
                <c:pt idx="237">
                  <c:v>0.99846699999999999</c:v>
                </c:pt>
                <c:pt idx="238">
                  <c:v>0.99846699999999999</c:v>
                </c:pt>
                <c:pt idx="239">
                  <c:v>0.99846699999999999</c:v>
                </c:pt>
                <c:pt idx="240">
                  <c:v>0.99846699999999999</c:v>
                </c:pt>
                <c:pt idx="241">
                  <c:v>0.99846699999999999</c:v>
                </c:pt>
                <c:pt idx="242">
                  <c:v>0.99846699999999999</c:v>
                </c:pt>
                <c:pt idx="243">
                  <c:v>0.99846699999999999</c:v>
                </c:pt>
                <c:pt idx="244">
                  <c:v>0.99846699999999999</c:v>
                </c:pt>
                <c:pt idx="245">
                  <c:v>0.99846699999999999</c:v>
                </c:pt>
                <c:pt idx="246">
                  <c:v>0.99846699999999999</c:v>
                </c:pt>
                <c:pt idx="247">
                  <c:v>0.99846699999999999</c:v>
                </c:pt>
                <c:pt idx="248">
                  <c:v>0.99846699999999999</c:v>
                </c:pt>
                <c:pt idx="249">
                  <c:v>0.99846699999999999</c:v>
                </c:pt>
                <c:pt idx="250">
                  <c:v>0.99846699999999999</c:v>
                </c:pt>
                <c:pt idx="251">
                  <c:v>0.99846699999999999</c:v>
                </c:pt>
                <c:pt idx="252">
                  <c:v>0.99846699999999999</c:v>
                </c:pt>
                <c:pt idx="253">
                  <c:v>0.99846699999999999</c:v>
                </c:pt>
                <c:pt idx="254">
                  <c:v>0.99846699999999999</c:v>
                </c:pt>
                <c:pt idx="255">
                  <c:v>0.99846699999999999</c:v>
                </c:pt>
                <c:pt idx="256">
                  <c:v>0.99846699999999999</c:v>
                </c:pt>
                <c:pt idx="257">
                  <c:v>0.99846699999999999</c:v>
                </c:pt>
                <c:pt idx="258">
                  <c:v>0.99846699999999999</c:v>
                </c:pt>
                <c:pt idx="259">
                  <c:v>0.99846699999999999</c:v>
                </c:pt>
                <c:pt idx="260">
                  <c:v>0.99846699999999999</c:v>
                </c:pt>
                <c:pt idx="261">
                  <c:v>0.99846699999999999</c:v>
                </c:pt>
                <c:pt idx="262">
                  <c:v>0.99846699999999999</c:v>
                </c:pt>
                <c:pt idx="263">
                  <c:v>0.99846699999999999</c:v>
                </c:pt>
                <c:pt idx="264">
                  <c:v>0.99846699999999999</c:v>
                </c:pt>
                <c:pt idx="265">
                  <c:v>0.99846699999999999</c:v>
                </c:pt>
                <c:pt idx="266">
                  <c:v>0.99846699999999999</c:v>
                </c:pt>
                <c:pt idx="267">
                  <c:v>0.99846699999999999</c:v>
                </c:pt>
                <c:pt idx="268">
                  <c:v>0.99846699999999999</c:v>
                </c:pt>
                <c:pt idx="269">
                  <c:v>0.99846699999999999</c:v>
                </c:pt>
                <c:pt idx="270">
                  <c:v>0.99846699999999999</c:v>
                </c:pt>
                <c:pt idx="271">
                  <c:v>0.99846699999999999</c:v>
                </c:pt>
                <c:pt idx="272">
                  <c:v>0.99846699999999999</c:v>
                </c:pt>
                <c:pt idx="273">
                  <c:v>0.99846699999999999</c:v>
                </c:pt>
                <c:pt idx="274">
                  <c:v>0.99846699999999999</c:v>
                </c:pt>
                <c:pt idx="275">
                  <c:v>0.99846699999999999</c:v>
                </c:pt>
                <c:pt idx="276">
                  <c:v>0.99846699999999999</c:v>
                </c:pt>
                <c:pt idx="277">
                  <c:v>0.99846699999999999</c:v>
                </c:pt>
                <c:pt idx="278">
                  <c:v>0.99846699999999999</c:v>
                </c:pt>
                <c:pt idx="279">
                  <c:v>0.99846699999999999</c:v>
                </c:pt>
                <c:pt idx="280">
                  <c:v>0.99846699999999999</c:v>
                </c:pt>
                <c:pt idx="281">
                  <c:v>0.99846699999999999</c:v>
                </c:pt>
                <c:pt idx="282">
                  <c:v>0.99846699999999999</c:v>
                </c:pt>
                <c:pt idx="283">
                  <c:v>0.99846699999999999</c:v>
                </c:pt>
                <c:pt idx="284">
                  <c:v>0.99846699999999999</c:v>
                </c:pt>
                <c:pt idx="285">
                  <c:v>0.99846699999999999</c:v>
                </c:pt>
                <c:pt idx="286">
                  <c:v>0.99846699999999999</c:v>
                </c:pt>
                <c:pt idx="287">
                  <c:v>0.99846699999999999</c:v>
                </c:pt>
                <c:pt idx="288">
                  <c:v>0.99846699999999999</c:v>
                </c:pt>
                <c:pt idx="289">
                  <c:v>0.99846699999999999</c:v>
                </c:pt>
                <c:pt idx="290">
                  <c:v>0.99846699999999999</c:v>
                </c:pt>
                <c:pt idx="291">
                  <c:v>0.99846699999999999</c:v>
                </c:pt>
                <c:pt idx="292">
                  <c:v>0.99846699999999999</c:v>
                </c:pt>
                <c:pt idx="293">
                  <c:v>0.99846699999999999</c:v>
                </c:pt>
                <c:pt idx="294">
                  <c:v>0.99846699999999999</c:v>
                </c:pt>
                <c:pt idx="295">
                  <c:v>0.99846699999999999</c:v>
                </c:pt>
                <c:pt idx="296">
                  <c:v>0.99846699999999999</c:v>
                </c:pt>
                <c:pt idx="297">
                  <c:v>0.99846699999999999</c:v>
                </c:pt>
                <c:pt idx="298">
                  <c:v>0.99846699999999999</c:v>
                </c:pt>
                <c:pt idx="299">
                  <c:v>0.99846699999999999</c:v>
                </c:pt>
                <c:pt idx="300">
                  <c:v>0.99846699999999999</c:v>
                </c:pt>
                <c:pt idx="301">
                  <c:v>0.99846699999999999</c:v>
                </c:pt>
                <c:pt idx="302">
                  <c:v>0.99846699999999999</c:v>
                </c:pt>
                <c:pt idx="303">
                  <c:v>0.99846699999999999</c:v>
                </c:pt>
                <c:pt idx="304">
                  <c:v>0.99846699999999999</c:v>
                </c:pt>
                <c:pt idx="305">
                  <c:v>0.99846699999999999</c:v>
                </c:pt>
                <c:pt idx="306">
                  <c:v>0.99846699999999999</c:v>
                </c:pt>
                <c:pt idx="307">
                  <c:v>0.99846699999999999</c:v>
                </c:pt>
                <c:pt idx="308">
                  <c:v>0.99846699999999999</c:v>
                </c:pt>
                <c:pt idx="309">
                  <c:v>0.99846699999999999</c:v>
                </c:pt>
                <c:pt idx="310">
                  <c:v>0.99846699999999999</c:v>
                </c:pt>
                <c:pt idx="311">
                  <c:v>0.99846699999999999</c:v>
                </c:pt>
                <c:pt idx="312">
                  <c:v>0.99846699999999999</c:v>
                </c:pt>
                <c:pt idx="313">
                  <c:v>0.99846699999999999</c:v>
                </c:pt>
                <c:pt idx="314">
                  <c:v>0.99846699999999999</c:v>
                </c:pt>
                <c:pt idx="315">
                  <c:v>0.99846699999999999</c:v>
                </c:pt>
                <c:pt idx="316">
                  <c:v>0.99846699999999999</c:v>
                </c:pt>
                <c:pt idx="317">
                  <c:v>0.99846699999999999</c:v>
                </c:pt>
                <c:pt idx="318">
                  <c:v>0.99846699999999999</c:v>
                </c:pt>
                <c:pt idx="319">
                  <c:v>0.99846699999999999</c:v>
                </c:pt>
                <c:pt idx="320">
                  <c:v>0.99846699999999999</c:v>
                </c:pt>
                <c:pt idx="321">
                  <c:v>0.99846699999999999</c:v>
                </c:pt>
                <c:pt idx="322">
                  <c:v>0.99846699999999999</c:v>
                </c:pt>
                <c:pt idx="323">
                  <c:v>0.99846699999999999</c:v>
                </c:pt>
                <c:pt idx="324">
                  <c:v>0.99846699999999999</c:v>
                </c:pt>
                <c:pt idx="325">
                  <c:v>0.99846699999999999</c:v>
                </c:pt>
                <c:pt idx="326">
                  <c:v>0.99846699999999999</c:v>
                </c:pt>
                <c:pt idx="327">
                  <c:v>0.99846699999999999</c:v>
                </c:pt>
                <c:pt idx="328">
                  <c:v>0.99846699999999999</c:v>
                </c:pt>
                <c:pt idx="329">
                  <c:v>0.99846699999999999</c:v>
                </c:pt>
                <c:pt idx="330">
                  <c:v>0.99846699999999999</c:v>
                </c:pt>
                <c:pt idx="331">
                  <c:v>0.99846699999999999</c:v>
                </c:pt>
                <c:pt idx="332">
                  <c:v>0.99846699999999999</c:v>
                </c:pt>
                <c:pt idx="333">
                  <c:v>0.99846699999999999</c:v>
                </c:pt>
                <c:pt idx="334">
                  <c:v>0.99846699999999999</c:v>
                </c:pt>
                <c:pt idx="335">
                  <c:v>0.99846699999999999</c:v>
                </c:pt>
                <c:pt idx="336">
                  <c:v>0.99846699999999999</c:v>
                </c:pt>
                <c:pt idx="337">
                  <c:v>0.99846699999999999</c:v>
                </c:pt>
                <c:pt idx="338">
                  <c:v>0.99846699999999999</c:v>
                </c:pt>
                <c:pt idx="339">
                  <c:v>0.99846699999999999</c:v>
                </c:pt>
                <c:pt idx="340">
                  <c:v>0.99846699999999999</c:v>
                </c:pt>
                <c:pt idx="341">
                  <c:v>0.99846699999999999</c:v>
                </c:pt>
                <c:pt idx="342">
                  <c:v>0.99846699999999999</c:v>
                </c:pt>
                <c:pt idx="343">
                  <c:v>0.99846699999999999</c:v>
                </c:pt>
                <c:pt idx="344">
                  <c:v>0.99846699999999999</c:v>
                </c:pt>
                <c:pt idx="345">
                  <c:v>0.99846699999999999</c:v>
                </c:pt>
                <c:pt idx="346">
                  <c:v>0.99846699999999999</c:v>
                </c:pt>
                <c:pt idx="347">
                  <c:v>0.99846699999999999</c:v>
                </c:pt>
                <c:pt idx="348">
                  <c:v>0.99846699999999999</c:v>
                </c:pt>
                <c:pt idx="349">
                  <c:v>0.99846699999999999</c:v>
                </c:pt>
                <c:pt idx="350">
                  <c:v>0.99846699999999999</c:v>
                </c:pt>
                <c:pt idx="351">
                  <c:v>0.99846699999999999</c:v>
                </c:pt>
                <c:pt idx="352">
                  <c:v>0.99846699999999999</c:v>
                </c:pt>
                <c:pt idx="353">
                  <c:v>0.99846699999999999</c:v>
                </c:pt>
                <c:pt idx="354">
                  <c:v>0.99846699999999999</c:v>
                </c:pt>
                <c:pt idx="355">
                  <c:v>0.99846699999999999</c:v>
                </c:pt>
                <c:pt idx="356">
                  <c:v>0.99846699999999999</c:v>
                </c:pt>
                <c:pt idx="357">
                  <c:v>0.99846699999999999</c:v>
                </c:pt>
                <c:pt idx="358">
                  <c:v>0.99846699999999999</c:v>
                </c:pt>
                <c:pt idx="359">
                  <c:v>0.99846699999999999</c:v>
                </c:pt>
                <c:pt idx="360">
                  <c:v>0.99846699999999999</c:v>
                </c:pt>
                <c:pt idx="361">
                  <c:v>0.99846699999999999</c:v>
                </c:pt>
                <c:pt idx="362">
                  <c:v>0.99846699999999999</c:v>
                </c:pt>
                <c:pt idx="363">
                  <c:v>0.99846699999999999</c:v>
                </c:pt>
                <c:pt idx="364">
                  <c:v>0.99846699999999999</c:v>
                </c:pt>
                <c:pt idx="365">
                  <c:v>0.99846699999999999</c:v>
                </c:pt>
                <c:pt idx="366">
                  <c:v>0.99846699999999999</c:v>
                </c:pt>
                <c:pt idx="367">
                  <c:v>0.99846699999999999</c:v>
                </c:pt>
                <c:pt idx="368">
                  <c:v>0.99846699999999999</c:v>
                </c:pt>
                <c:pt idx="369">
                  <c:v>0.99846699999999999</c:v>
                </c:pt>
                <c:pt idx="370">
                  <c:v>0.99846699999999999</c:v>
                </c:pt>
                <c:pt idx="371">
                  <c:v>0.99846699999999999</c:v>
                </c:pt>
                <c:pt idx="372">
                  <c:v>0.99846699999999999</c:v>
                </c:pt>
                <c:pt idx="373">
                  <c:v>0.99846699999999999</c:v>
                </c:pt>
                <c:pt idx="374">
                  <c:v>0.99846699999999999</c:v>
                </c:pt>
                <c:pt idx="375">
                  <c:v>0.99846699999999999</c:v>
                </c:pt>
                <c:pt idx="376">
                  <c:v>0.99846699999999999</c:v>
                </c:pt>
                <c:pt idx="377">
                  <c:v>0.99846699999999999</c:v>
                </c:pt>
                <c:pt idx="378">
                  <c:v>0.99846699999999999</c:v>
                </c:pt>
                <c:pt idx="379">
                  <c:v>0.99846699999999999</c:v>
                </c:pt>
                <c:pt idx="380">
                  <c:v>0.99846699999999999</c:v>
                </c:pt>
                <c:pt idx="381">
                  <c:v>0.99846699999999999</c:v>
                </c:pt>
                <c:pt idx="382">
                  <c:v>0.99846699999999999</c:v>
                </c:pt>
                <c:pt idx="383">
                  <c:v>0.99846699999999999</c:v>
                </c:pt>
                <c:pt idx="384">
                  <c:v>0.99846699999999999</c:v>
                </c:pt>
                <c:pt idx="385">
                  <c:v>0.99846699999999999</c:v>
                </c:pt>
                <c:pt idx="386">
                  <c:v>0.99846699999999999</c:v>
                </c:pt>
                <c:pt idx="387">
                  <c:v>0.99846699999999999</c:v>
                </c:pt>
                <c:pt idx="388">
                  <c:v>0.99846699999999999</c:v>
                </c:pt>
                <c:pt idx="389">
                  <c:v>0.99846699999999999</c:v>
                </c:pt>
                <c:pt idx="390">
                  <c:v>0.99846699999999999</c:v>
                </c:pt>
                <c:pt idx="391">
                  <c:v>0.99846699999999999</c:v>
                </c:pt>
                <c:pt idx="392">
                  <c:v>0.99846699999999999</c:v>
                </c:pt>
                <c:pt idx="393">
                  <c:v>0.99846699999999999</c:v>
                </c:pt>
                <c:pt idx="394">
                  <c:v>0.99846699999999999</c:v>
                </c:pt>
                <c:pt idx="395">
                  <c:v>0.99846699999999999</c:v>
                </c:pt>
                <c:pt idx="396">
                  <c:v>0.99846699999999999</c:v>
                </c:pt>
                <c:pt idx="397">
                  <c:v>0.99846699999999999</c:v>
                </c:pt>
                <c:pt idx="398">
                  <c:v>0.99846699999999999</c:v>
                </c:pt>
                <c:pt idx="399">
                  <c:v>0.99846699999999999</c:v>
                </c:pt>
                <c:pt idx="400">
                  <c:v>0.99846699999999999</c:v>
                </c:pt>
                <c:pt idx="401">
                  <c:v>0.99846699999999999</c:v>
                </c:pt>
                <c:pt idx="402">
                  <c:v>0.99846699999999999</c:v>
                </c:pt>
                <c:pt idx="403">
                  <c:v>0.99846699999999999</c:v>
                </c:pt>
                <c:pt idx="404">
                  <c:v>0.99846699999999999</c:v>
                </c:pt>
                <c:pt idx="405">
                  <c:v>0.99846699999999999</c:v>
                </c:pt>
                <c:pt idx="406">
                  <c:v>0.99846699999999999</c:v>
                </c:pt>
                <c:pt idx="407">
                  <c:v>0.99846699999999999</c:v>
                </c:pt>
                <c:pt idx="408">
                  <c:v>0.99846699999999999</c:v>
                </c:pt>
                <c:pt idx="409">
                  <c:v>0.99846699999999999</c:v>
                </c:pt>
                <c:pt idx="410">
                  <c:v>0.99846699999999999</c:v>
                </c:pt>
                <c:pt idx="411">
                  <c:v>0.99846699999999999</c:v>
                </c:pt>
                <c:pt idx="412">
                  <c:v>0.99846699999999999</c:v>
                </c:pt>
                <c:pt idx="413">
                  <c:v>0.99846699999999999</c:v>
                </c:pt>
                <c:pt idx="414">
                  <c:v>0.99846699999999999</c:v>
                </c:pt>
                <c:pt idx="415">
                  <c:v>0.99846699999999999</c:v>
                </c:pt>
                <c:pt idx="416">
                  <c:v>0.99846699999999999</c:v>
                </c:pt>
                <c:pt idx="417">
                  <c:v>0.99846699999999999</c:v>
                </c:pt>
                <c:pt idx="418">
                  <c:v>0.99846699999999999</c:v>
                </c:pt>
                <c:pt idx="419">
                  <c:v>0.99846699999999999</c:v>
                </c:pt>
                <c:pt idx="420">
                  <c:v>0.99846699999999999</c:v>
                </c:pt>
                <c:pt idx="421">
                  <c:v>0.99846699999999999</c:v>
                </c:pt>
                <c:pt idx="422">
                  <c:v>0.99846699999999999</c:v>
                </c:pt>
                <c:pt idx="423">
                  <c:v>0.99846699999999999</c:v>
                </c:pt>
                <c:pt idx="424">
                  <c:v>0.99846699999999999</c:v>
                </c:pt>
                <c:pt idx="425">
                  <c:v>0.99846699999999999</c:v>
                </c:pt>
                <c:pt idx="426">
                  <c:v>0.99846699999999999</c:v>
                </c:pt>
                <c:pt idx="427">
                  <c:v>0.99846699999999999</c:v>
                </c:pt>
                <c:pt idx="428">
                  <c:v>0.99846699999999999</c:v>
                </c:pt>
                <c:pt idx="429">
                  <c:v>0.99846699999999999</c:v>
                </c:pt>
                <c:pt idx="430">
                  <c:v>0.99846699999999999</c:v>
                </c:pt>
                <c:pt idx="431">
                  <c:v>0.99846699999999999</c:v>
                </c:pt>
                <c:pt idx="432">
                  <c:v>0.99846699999999999</c:v>
                </c:pt>
                <c:pt idx="433">
                  <c:v>0.99846699999999999</c:v>
                </c:pt>
                <c:pt idx="434">
                  <c:v>0.99846699999999999</c:v>
                </c:pt>
                <c:pt idx="435">
                  <c:v>0.99846699999999999</c:v>
                </c:pt>
                <c:pt idx="436">
                  <c:v>0.99846699999999999</c:v>
                </c:pt>
                <c:pt idx="437">
                  <c:v>0.99846699999999999</c:v>
                </c:pt>
                <c:pt idx="438">
                  <c:v>0.99846699999999999</c:v>
                </c:pt>
                <c:pt idx="439">
                  <c:v>0.99846699999999999</c:v>
                </c:pt>
                <c:pt idx="440">
                  <c:v>0.99846699999999999</c:v>
                </c:pt>
                <c:pt idx="441">
                  <c:v>0.99846699999999999</c:v>
                </c:pt>
                <c:pt idx="442">
                  <c:v>0.99846699999999999</c:v>
                </c:pt>
                <c:pt idx="443">
                  <c:v>0.99846699999999999</c:v>
                </c:pt>
                <c:pt idx="444">
                  <c:v>0.99846699999999999</c:v>
                </c:pt>
                <c:pt idx="445">
                  <c:v>0.99846699999999999</c:v>
                </c:pt>
                <c:pt idx="446">
                  <c:v>0.99846699999999999</c:v>
                </c:pt>
                <c:pt idx="447">
                  <c:v>0.99846699999999999</c:v>
                </c:pt>
                <c:pt idx="448">
                  <c:v>0.99846699999999999</c:v>
                </c:pt>
                <c:pt idx="449">
                  <c:v>0.99846699999999999</c:v>
                </c:pt>
                <c:pt idx="450">
                  <c:v>0.99846699999999999</c:v>
                </c:pt>
                <c:pt idx="451">
                  <c:v>0.99846699999999999</c:v>
                </c:pt>
                <c:pt idx="452">
                  <c:v>0.99846699999999999</c:v>
                </c:pt>
                <c:pt idx="453">
                  <c:v>0.99846699999999999</c:v>
                </c:pt>
                <c:pt idx="454">
                  <c:v>0.99846699999999999</c:v>
                </c:pt>
                <c:pt idx="455">
                  <c:v>0.99846699999999999</c:v>
                </c:pt>
                <c:pt idx="456">
                  <c:v>0.99846699999999999</c:v>
                </c:pt>
                <c:pt idx="457">
                  <c:v>0.99846699999999999</c:v>
                </c:pt>
                <c:pt idx="458">
                  <c:v>0.99846699999999999</c:v>
                </c:pt>
                <c:pt idx="459">
                  <c:v>0.99846699999999999</c:v>
                </c:pt>
                <c:pt idx="460">
                  <c:v>0.99846699999999999</c:v>
                </c:pt>
                <c:pt idx="461">
                  <c:v>0.99846699999999999</c:v>
                </c:pt>
                <c:pt idx="462">
                  <c:v>0.99846699999999999</c:v>
                </c:pt>
                <c:pt idx="463">
                  <c:v>0.99846699999999999</c:v>
                </c:pt>
                <c:pt idx="464">
                  <c:v>0.99846699999999999</c:v>
                </c:pt>
                <c:pt idx="465">
                  <c:v>0.99846699999999999</c:v>
                </c:pt>
                <c:pt idx="466">
                  <c:v>0.99846699999999999</c:v>
                </c:pt>
                <c:pt idx="467">
                  <c:v>0.99846699999999999</c:v>
                </c:pt>
                <c:pt idx="468">
                  <c:v>0.99846699999999999</c:v>
                </c:pt>
                <c:pt idx="469">
                  <c:v>0.99846699999999999</c:v>
                </c:pt>
                <c:pt idx="470">
                  <c:v>0.99846699999999999</c:v>
                </c:pt>
                <c:pt idx="471">
                  <c:v>0.99846699999999999</c:v>
                </c:pt>
                <c:pt idx="472">
                  <c:v>0.99846699999999999</c:v>
                </c:pt>
                <c:pt idx="473">
                  <c:v>0.99846699999999999</c:v>
                </c:pt>
                <c:pt idx="474">
                  <c:v>0.99846699999999999</c:v>
                </c:pt>
                <c:pt idx="475">
                  <c:v>0.99846699999999999</c:v>
                </c:pt>
                <c:pt idx="476">
                  <c:v>0.99846699999999999</c:v>
                </c:pt>
                <c:pt idx="477">
                  <c:v>0.99846699999999999</c:v>
                </c:pt>
                <c:pt idx="478">
                  <c:v>0.99846699999999999</c:v>
                </c:pt>
                <c:pt idx="479">
                  <c:v>0.99846699999999999</c:v>
                </c:pt>
                <c:pt idx="480">
                  <c:v>0.99846699999999999</c:v>
                </c:pt>
                <c:pt idx="481">
                  <c:v>0.99846699999999999</c:v>
                </c:pt>
                <c:pt idx="482">
                  <c:v>0.99846699999999999</c:v>
                </c:pt>
                <c:pt idx="483">
                  <c:v>0.99846699999999999</c:v>
                </c:pt>
                <c:pt idx="484">
                  <c:v>0.99846699999999999</c:v>
                </c:pt>
                <c:pt idx="485">
                  <c:v>0.99846699999999999</c:v>
                </c:pt>
                <c:pt idx="486">
                  <c:v>0.99846699999999999</c:v>
                </c:pt>
                <c:pt idx="487">
                  <c:v>0.99846699999999999</c:v>
                </c:pt>
                <c:pt idx="488">
                  <c:v>0.99846699999999999</c:v>
                </c:pt>
                <c:pt idx="489">
                  <c:v>0.99846699999999999</c:v>
                </c:pt>
                <c:pt idx="490">
                  <c:v>0.99846699999999999</c:v>
                </c:pt>
                <c:pt idx="491">
                  <c:v>0.99846699999999999</c:v>
                </c:pt>
                <c:pt idx="492">
                  <c:v>0.99846699999999999</c:v>
                </c:pt>
                <c:pt idx="493">
                  <c:v>0.99846699999999999</c:v>
                </c:pt>
                <c:pt idx="494">
                  <c:v>0.99846699999999999</c:v>
                </c:pt>
                <c:pt idx="495">
                  <c:v>0.99846699999999999</c:v>
                </c:pt>
                <c:pt idx="496">
                  <c:v>0.99846699999999999</c:v>
                </c:pt>
                <c:pt idx="497">
                  <c:v>0.99846699999999999</c:v>
                </c:pt>
                <c:pt idx="498">
                  <c:v>0.99846699999999999</c:v>
                </c:pt>
                <c:pt idx="499">
                  <c:v>0.99846699999999999</c:v>
                </c:pt>
                <c:pt idx="500">
                  <c:v>0.99846699999999999</c:v>
                </c:pt>
                <c:pt idx="501">
                  <c:v>0.99846699999999999</c:v>
                </c:pt>
                <c:pt idx="502">
                  <c:v>0.99846699999999999</c:v>
                </c:pt>
                <c:pt idx="503">
                  <c:v>0.99846699999999999</c:v>
                </c:pt>
                <c:pt idx="504">
                  <c:v>0.99846699999999999</c:v>
                </c:pt>
                <c:pt idx="505">
                  <c:v>0.99846699999999999</c:v>
                </c:pt>
                <c:pt idx="506">
                  <c:v>0.99846699999999999</c:v>
                </c:pt>
                <c:pt idx="507">
                  <c:v>0.99846699999999999</c:v>
                </c:pt>
                <c:pt idx="508">
                  <c:v>0.99846699999999999</c:v>
                </c:pt>
                <c:pt idx="509">
                  <c:v>0.99846699999999999</c:v>
                </c:pt>
                <c:pt idx="510">
                  <c:v>0.99846699999999999</c:v>
                </c:pt>
                <c:pt idx="511">
                  <c:v>0.99846699999999999</c:v>
                </c:pt>
                <c:pt idx="512">
                  <c:v>0.99846699999999999</c:v>
                </c:pt>
                <c:pt idx="513">
                  <c:v>0.99846699999999999</c:v>
                </c:pt>
                <c:pt idx="514">
                  <c:v>0.99846699999999999</c:v>
                </c:pt>
                <c:pt idx="515">
                  <c:v>0.99846699999999999</c:v>
                </c:pt>
                <c:pt idx="516">
                  <c:v>0.99846699999999999</c:v>
                </c:pt>
                <c:pt idx="517">
                  <c:v>0.99846699999999999</c:v>
                </c:pt>
                <c:pt idx="518">
                  <c:v>0.99846699999999999</c:v>
                </c:pt>
                <c:pt idx="519">
                  <c:v>0.99846699999999999</c:v>
                </c:pt>
                <c:pt idx="520">
                  <c:v>0.99846699999999999</c:v>
                </c:pt>
                <c:pt idx="521">
                  <c:v>0.99846699999999999</c:v>
                </c:pt>
                <c:pt idx="522">
                  <c:v>0.99846699999999999</c:v>
                </c:pt>
                <c:pt idx="523">
                  <c:v>0.99846699999999999</c:v>
                </c:pt>
                <c:pt idx="524">
                  <c:v>0.99846699999999999</c:v>
                </c:pt>
                <c:pt idx="525">
                  <c:v>0.99846699999999999</c:v>
                </c:pt>
                <c:pt idx="526">
                  <c:v>0.99846699999999999</c:v>
                </c:pt>
                <c:pt idx="527">
                  <c:v>0.99846699999999999</c:v>
                </c:pt>
                <c:pt idx="528">
                  <c:v>0.99846699999999999</c:v>
                </c:pt>
                <c:pt idx="529">
                  <c:v>0.99846699999999999</c:v>
                </c:pt>
                <c:pt idx="530">
                  <c:v>0.99846699999999999</c:v>
                </c:pt>
                <c:pt idx="531">
                  <c:v>0.99846699999999999</c:v>
                </c:pt>
                <c:pt idx="532">
                  <c:v>0.99846699999999999</c:v>
                </c:pt>
                <c:pt idx="533">
                  <c:v>0.99846699999999999</c:v>
                </c:pt>
                <c:pt idx="534">
                  <c:v>0.99846699999999999</c:v>
                </c:pt>
                <c:pt idx="535">
                  <c:v>0.99846699999999999</c:v>
                </c:pt>
                <c:pt idx="536">
                  <c:v>0.99846699999999999</c:v>
                </c:pt>
                <c:pt idx="537">
                  <c:v>0.99846699999999999</c:v>
                </c:pt>
                <c:pt idx="538">
                  <c:v>0.99846699999999999</c:v>
                </c:pt>
                <c:pt idx="539">
                  <c:v>0.99846699999999999</c:v>
                </c:pt>
                <c:pt idx="540">
                  <c:v>0.99846699999999999</c:v>
                </c:pt>
                <c:pt idx="541">
                  <c:v>0.99846699999999999</c:v>
                </c:pt>
                <c:pt idx="542">
                  <c:v>0.99846699999999999</c:v>
                </c:pt>
                <c:pt idx="543">
                  <c:v>0.99846699999999999</c:v>
                </c:pt>
                <c:pt idx="544">
                  <c:v>0.99846699999999999</c:v>
                </c:pt>
                <c:pt idx="545">
                  <c:v>0.99846699999999999</c:v>
                </c:pt>
                <c:pt idx="546">
                  <c:v>0.99846699999999999</c:v>
                </c:pt>
                <c:pt idx="547">
                  <c:v>0.99846699999999999</c:v>
                </c:pt>
                <c:pt idx="548">
                  <c:v>0.99846699999999999</c:v>
                </c:pt>
                <c:pt idx="549">
                  <c:v>0.99846699999999999</c:v>
                </c:pt>
                <c:pt idx="550">
                  <c:v>0.99846699999999999</c:v>
                </c:pt>
                <c:pt idx="551">
                  <c:v>0.99846699999999999</c:v>
                </c:pt>
                <c:pt idx="552">
                  <c:v>0.99846699999999999</c:v>
                </c:pt>
                <c:pt idx="553">
                  <c:v>0.99846699999999999</c:v>
                </c:pt>
                <c:pt idx="554">
                  <c:v>0.99846699999999999</c:v>
                </c:pt>
                <c:pt idx="555">
                  <c:v>0.99846699999999999</c:v>
                </c:pt>
                <c:pt idx="556">
                  <c:v>0.99846699999999999</c:v>
                </c:pt>
                <c:pt idx="557">
                  <c:v>0.99846699999999999</c:v>
                </c:pt>
                <c:pt idx="558">
                  <c:v>0.99846699999999999</c:v>
                </c:pt>
                <c:pt idx="559">
                  <c:v>0.99846699999999999</c:v>
                </c:pt>
                <c:pt idx="560">
                  <c:v>0.99846699999999999</c:v>
                </c:pt>
                <c:pt idx="561">
                  <c:v>0.99846699999999999</c:v>
                </c:pt>
                <c:pt idx="562">
                  <c:v>0.99846699999999999</c:v>
                </c:pt>
                <c:pt idx="563">
                  <c:v>0.99846699999999999</c:v>
                </c:pt>
                <c:pt idx="564">
                  <c:v>0.99846699999999999</c:v>
                </c:pt>
                <c:pt idx="565">
                  <c:v>0.99846699999999999</c:v>
                </c:pt>
                <c:pt idx="566">
                  <c:v>0.99846699999999999</c:v>
                </c:pt>
                <c:pt idx="567">
                  <c:v>0.99846699999999999</c:v>
                </c:pt>
                <c:pt idx="568">
                  <c:v>0.99846699999999999</c:v>
                </c:pt>
                <c:pt idx="569">
                  <c:v>0.99846699999999999</c:v>
                </c:pt>
                <c:pt idx="570">
                  <c:v>0.99846699999999999</c:v>
                </c:pt>
                <c:pt idx="571">
                  <c:v>0.99846699999999999</c:v>
                </c:pt>
                <c:pt idx="572">
                  <c:v>0.99846699999999999</c:v>
                </c:pt>
                <c:pt idx="573">
                  <c:v>0.99846699999999999</c:v>
                </c:pt>
                <c:pt idx="574">
                  <c:v>0.99846699999999999</c:v>
                </c:pt>
                <c:pt idx="575">
                  <c:v>0.99846699999999999</c:v>
                </c:pt>
                <c:pt idx="576">
                  <c:v>0.99846699999999999</c:v>
                </c:pt>
                <c:pt idx="577">
                  <c:v>0.99846699999999999</c:v>
                </c:pt>
                <c:pt idx="578">
                  <c:v>0.99846699999999999</c:v>
                </c:pt>
                <c:pt idx="579">
                  <c:v>0.99846699999999999</c:v>
                </c:pt>
                <c:pt idx="580">
                  <c:v>0.99846699999999999</c:v>
                </c:pt>
                <c:pt idx="581">
                  <c:v>0.99846699999999999</c:v>
                </c:pt>
                <c:pt idx="582">
                  <c:v>0.99846699999999999</c:v>
                </c:pt>
                <c:pt idx="583">
                  <c:v>0.99846699999999999</c:v>
                </c:pt>
                <c:pt idx="584">
                  <c:v>0.99846699999999999</c:v>
                </c:pt>
                <c:pt idx="585">
                  <c:v>0.99846699999999999</c:v>
                </c:pt>
                <c:pt idx="586">
                  <c:v>0.99846699999999999</c:v>
                </c:pt>
                <c:pt idx="587">
                  <c:v>0.99846699999999999</c:v>
                </c:pt>
                <c:pt idx="588">
                  <c:v>0.99846699999999999</c:v>
                </c:pt>
                <c:pt idx="589">
                  <c:v>0.99846699999999999</c:v>
                </c:pt>
                <c:pt idx="590">
                  <c:v>0.99846699999999999</c:v>
                </c:pt>
                <c:pt idx="591">
                  <c:v>0.99846699999999999</c:v>
                </c:pt>
                <c:pt idx="592">
                  <c:v>0.99846699999999999</c:v>
                </c:pt>
                <c:pt idx="593">
                  <c:v>0.99846699999999999</c:v>
                </c:pt>
                <c:pt idx="594">
                  <c:v>0.99846699999999999</c:v>
                </c:pt>
                <c:pt idx="595">
                  <c:v>0.99846699999999999</c:v>
                </c:pt>
                <c:pt idx="596">
                  <c:v>0.99846699999999999</c:v>
                </c:pt>
                <c:pt idx="597">
                  <c:v>0.99846699999999999</c:v>
                </c:pt>
                <c:pt idx="598">
                  <c:v>0.99846699999999999</c:v>
                </c:pt>
                <c:pt idx="599">
                  <c:v>0.99846699999999999</c:v>
                </c:pt>
                <c:pt idx="600">
                  <c:v>0.99846699999999999</c:v>
                </c:pt>
                <c:pt idx="601">
                  <c:v>0.99846699999999999</c:v>
                </c:pt>
                <c:pt idx="602">
                  <c:v>0.99846699999999999</c:v>
                </c:pt>
                <c:pt idx="603">
                  <c:v>0.99846699999999999</c:v>
                </c:pt>
                <c:pt idx="604">
                  <c:v>0.99846699999999999</c:v>
                </c:pt>
                <c:pt idx="605">
                  <c:v>0.99846699999999999</c:v>
                </c:pt>
                <c:pt idx="606">
                  <c:v>0.99846699999999999</c:v>
                </c:pt>
                <c:pt idx="607">
                  <c:v>0.99846699999999999</c:v>
                </c:pt>
                <c:pt idx="608">
                  <c:v>0.99846699999999999</c:v>
                </c:pt>
                <c:pt idx="609">
                  <c:v>0.99846699999999999</c:v>
                </c:pt>
                <c:pt idx="610">
                  <c:v>0.99846699999999999</c:v>
                </c:pt>
                <c:pt idx="611">
                  <c:v>0.99846699999999999</c:v>
                </c:pt>
                <c:pt idx="612">
                  <c:v>0.99846699999999999</c:v>
                </c:pt>
                <c:pt idx="613">
                  <c:v>0.99846699999999999</c:v>
                </c:pt>
                <c:pt idx="614">
                  <c:v>0.99846699999999999</c:v>
                </c:pt>
                <c:pt idx="615">
                  <c:v>0.99846699999999999</c:v>
                </c:pt>
                <c:pt idx="616">
                  <c:v>0.99846699999999999</c:v>
                </c:pt>
                <c:pt idx="617">
                  <c:v>0.99846699999999999</c:v>
                </c:pt>
                <c:pt idx="618">
                  <c:v>0.99846699999999999</c:v>
                </c:pt>
                <c:pt idx="619">
                  <c:v>0.99846699999999999</c:v>
                </c:pt>
                <c:pt idx="620">
                  <c:v>0.99846699999999999</c:v>
                </c:pt>
                <c:pt idx="621">
                  <c:v>0.99846699999999999</c:v>
                </c:pt>
                <c:pt idx="622">
                  <c:v>0.99846699999999999</c:v>
                </c:pt>
                <c:pt idx="623">
                  <c:v>0.99846699999999999</c:v>
                </c:pt>
                <c:pt idx="624">
                  <c:v>0.99846699999999999</c:v>
                </c:pt>
                <c:pt idx="625">
                  <c:v>0.99846699999999999</c:v>
                </c:pt>
                <c:pt idx="626">
                  <c:v>0.99846699999999999</c:v>
                </c:pt>
                <c:pt idx="627">
                  <c:v>0.99846699999999999</c:v>
                </c:pt>
                <c:pt idx="628">
                  <c:v>0.99846699999999999</c:v>
                </c:pt>
                <c:pt idx="629">
                  <c:v>0.99846699999999999</c:v>
                </c:pt>
                <c:pt idx="630">
                  <c:v>0.99846699999999999</c:v>
                </c:pt>
                <c:pt idx="631">
                  <c:v>0.99846699999999999</c:v>
                </c:pt>
                <c:pt idx="632">
                  <c:v>0.99846699999999999</c:v>
                </c:pt>
                <c:pt idx="633">
                  <c:v>0.99846699999999999</c:v>
                </c:pt>
                <c:pt idx="634">
                  <c:v>0.99846699999999999</c:v>
                </c:pt>
                <c:pt idx="635">
                  <c:v>0.99846699999999999</c:v>
                </c:pt>
                <c:pt idx="636">
                  <c:v>0.99846699999999999</c:v>
                </c:pt>
                <c:pt idx="637">
                  <c:v>0.99846699999999999</c:v>
                </c:pt>
                <c:pt idx="638">
                  <c:v>0.99846699999999999</c:v>
                </c:pt>
                <c:pt idx="639">
                  <c:v>0.99846699999999999</c:v>
                </c:pt>
                <c:pt idx="640">
                  <c:v>0.99846699999999999</c:v>
                </c:pt>
                <c:pt idx="641">
                  <c:v>0.99846699999999999</c:v>
                </c:pt>
                <c:pt idx="642">
                  <c:v>0.99846699999999999</c:v>
                </c:pt>
                <c:pt idx="643">
                  <c:v>0.99846699999999999</c:v>
                </c:pt>
                <c:pt idx="644">
                  <c:v>0.99846699999999999</c:v>
                </c:pt>
                <c:pt idx="645">
                  <c:v>0.99846699999999999</c:v>
                </c:pt>
                <c:pt idx="646">
                  <c:v>0.99846699999999999</c:v>
                </c:pt>
                <c:pt idx="647">
                  <c:v>0.99846699999999999</c:v>
                </c:pt>
                <c:pt idx="648">
                  <c:v>0.99846699999999999</c:v>
                </c:pt>
                <c:pt idx="649">
                  <c:v>0.99846699999999999</c:v>
                </c:pt>
                <c:pt idx="650">
                  <c:v>0.99846699999999999</c:v>
                </c:pt>
                <c:pt idx="651">
                  <c:v>0.99846699999999999</c:v>
                </c:pt>
                <c:pt idx="652">
                  <c:v>0.99846699999999999</c:v>
                </c:pt>
                <c:pt idx="653">
                  <c:v>0.99846699999999999</c:v>
                </c:pt>
                <c:pt idx="654">
                  <c:v>0.99846699999999999</c:v>
                </c:pt>
                <c:pt idx="655">
                  <c:v>0.99846699999999999</c:v>
                </c:pt>
                <c:pt idx="656">
                  <c:v>0.99846699999999999</c:v>
                </c:pt>
                <c:pt idx="657">
                  <c:v>0.99846699999999999</c:v>
                </c:pt>
                <c:pt idx="658">
                  <c:v>0.99846699999999999</c:v>
                </c:pt>
                <c:pt idx="659">
                  <c:v>0.99846699999999999</c:v>
                </c:pt>
                <c:pt idx="660">
                  <c:v>0.99846699999999999</c:v>
                </c:pt>
                <c:pt idx="661">
                  <c:v>0.99846699999999999</c:v>
                </c:pt>
                <c:pt idx="662">
                  <c:v>0.99846699999999999</c:v>
                </c:pt>
                <c:pt idx="663">
                  <c:v>0.99846699999999999</c:v>
                </c:pt>
                <c:pt idx="664">
                  <c:v>0.99846699999999999</c:v>
                </c:pt>
                <c:pt idx="665">
                  <c:v>0.99846699999999999</c:v>
                </c:pt>
                <c:pt idx="666">
                  <c:v>0.99846699999999999</c:v>
                </c:pt>
                <c:pt idx="667">
                  <c:v>0.99846699999999999</c:v>
                </c:pt>
                <c:pt idx="668">
                  <c:v>0.99846699999999999</c:v>
                </c:pt>
                <c:pt idx="669">
                  <c:v>0.99846699999999999</c:v>
                </c:pt>
                <c:pt idx="670">
                  <c:v>0.99846699999999999</c:v>
                </c:pt>
                <c:pt idx="671">
                  <c:v>0.99846699999999999</c:v>
                </c:pt>
                <c:pt idx="672">
                  <c:v>0.99846699999999999</c:v>
                </c:pt>
                <c:pt idx="673">
                  <c:v>0.99846699999999999</c:v>
                </c:pt>
                <c:pt idx="674">
                  <c:v>0.99846699999999999</c:v>
                </c:pt>
                <c:pt idx="675">
                  <c:v>0.99846699999999999</c:v>
                </c:pt>
                <c:pt idx="676">
                  <c:v>0.99846699999999999</c:v>
                </c:pt>
                <c:pt idx="677">
                  <c:v>0.99846699999999999</c:v>
                </c:pt>
                <c:pt idx="678">
                  <c:v>0.99846699999999999</c:v>
                </c:pt>
                <c:pt idx="679">
                  <c:v>0.99846699999999999</c:v>
                </c:pt>
                <c:pt idx="680">
                  <c:v>0.99846699999999999</c:v>
                </c:pt>
                <c:pt idx="681">
                  <c:v>0.99846699999999999</c:v>
                </c:pt>
                <c:pt idx="682">
                  <c:v>0.99846699999999999</c:v>
                </c:pt>
                <c:pt idx="683">
                  <c:v>0.99846699999999999</c:v>
                </c:pt>
                <c:pt idx="684">
                  <c:v>0.99846699999999999</c:v>
                </c:pt>
                <c:pt idx="685">
                  <c:v>0.99846699999999999</c:v>
                </c:pt>
                <c:pt idx="686">
                  <c:v>0.99846699999999999</c:v>
                </c:pt>
                <c:pt idx="687">
                  <c:v>0.99846699999999999</c:v>
                </c:pt>
                <c:pt idx="688">
                  <c:v>0.99846699999999999</c:v>
                </c:pt>
                <c:pt idx="689">
                  <c:v>0.99846699999999999</c:v>
                </c:pt>
                <c:pt idx="690">
                  <c:v>0.99846699999999999</c:v>
                </c:pt>
                <c:pt idx="691">
                  <c:v>0.99846699999999999</c:v>
                </c:pt>
                <c:pt idx="692">
                  <c:v>0.99846699999999999</c:v>
                </c:pt>
                <c:pt idx="693">
                  <c:v>0.99846699999999999</c:v>
                </c:pt>
                <c:pt idx="694">
                  <c:v>0.99846699999999999</c:v>
                </c:pt>
                <c:pt idx="695">
                  <c:v>0.99846699999999999</c:v>
                </c:pt>
                <c:pt idx="696">
                  <c:v>0.99846699999999999</c:v>
                </c:pt>
                <c:pt idx="697">
                  <c:v>0.99846699999999999</c:v>
                </c:pt>
                <c:pt idx="698">
                  <c:v>0.99846699999999999</c:v>
                </c:pt>
                <c:pt idx="699">
                  <c:v>0.99846699999999999</c:v>
                </c:pt>
                <c:pt idx="700">
                  <c:v>0.99846699999999999</c:v>
                </c:pt>
                <c:pt idx="701">
                  <c:v>0.99846699999999999</c:v>
                </c:pt>
                <c:pt idx="702">
                  <c:v>0.99846699999999999</c:v>
                </c:pt>
                <c:pt idx="703">
                  <c:v>0.99846699999999999</c:v>
                </c:pt>
                <c:pt idx="704">
                  <c:v>0.99846699999999999</c:v>
                </c:pt>
                <c:pt idx="705">
                  <c:v>0.99846699999999999</c:v>
                </c:pt>
                <c:pt idx="706">
                  <c:v>0.99846699999999999</c:v>
                </c:pt>
                <c:pt idx="707">
                  <c:v>0.99846699999999999</c:v>
                </c:pt>
                <c:pt idx="708">
                  <c:v>0.99846699999999999</c:v>
                </c:pt>
                <c:pt idx="709">
                  <c:v>0.99846699999999999</c:v>
                </c:pt>
                <c:pt idx="710">
                  <c:v>0.99846699999999999</c:v>
                </c:pt>
                <c:pt idx="711">
                  <c:v>0.99846699999999999</c:v>
                </c:pt>
                <c:pt idx="712">
                  <c:v>0.99846699999999999</c:v>
                </c:pt>
                <c:pt idx="713">
                  <c:v>0.99846699999999999</c:v>
                </c:pt>
                <c:pt idx="714">
                  <c:v>0.99846699999999999</c:v>
                </c:pt>
                <c:pt idx="715">
                  <c:v>0.99846699999999999</c:v>
                </c:pt>
                <c:pt idx="716">
                  <c:v>0.99846699999999999</c:v>
                </c:pt>
                <c:pt idx="717">
                  <c:v>0.99846699999999999</c:v>
                </c:pt>
                <c:pt idx="718">
                  <c:v>0.99846699999999999</c:v>
                </c:pt>
                <c:pt idx="719">
                  <c:v>0.99846699999999999</c:v>
                </c:pt>
                <c:pt idx="720">
                  <c:v>0.99846699999999999</c:v>
                </c:pt>
                <c:pt idx="721">
                  <c:v>0.99846699999999999</c:v>
                </c:pt>
                <c:pt idx="722">
                  <c:v>0.99846699999999999</c:v>
                </c:pt>
                <c:pt idx="723">
                  <c:v>0.99846699999999999</c:v>
                </c:pt>
                <c:pt idx="724">
                  <c:v>0.99846699999999999</c:v>
                </c:pt>
                <c:pt idx="725">
                  <c:v>0.99846699999999999</c:v>
                </c:pt>
                <c:pt idx="726">
                  <c:v>0.99846699999999999</c:v>
                </c:pt>
                <c:pt idx="727">
                  <c:v>0.99846699999999999</c:v>
                </c:pt>
                <c:pt idx="728">
                  <c:v>0.99846699999999999</c:v>
                </c:pt>
                <c:pt idx="729">
                  <c:v>0.99846699999999999</c:v>
                </c:pt>
                <c:pt idx="730">
                  <c:v>0.99846699999999999</c:v>
                </c:pt>
                <c:pt idx="731">
                  <c:v>0.99846699999999999</c:v>
                </c:pt>
                <c:pt idx="732">
                  <c:v>0.99846699999999999</c:v>
                </c:pt>
                <c:pt idx="733">
                  <c:v>0.99846699999999999</c:v>
                </c:pt>
                <c:pt idx="734">
                  <c:v>0.99846699999999999</c:v>
                </c:pt>
                <c:pt idx="735">
                  <c:v>0.99846699999999999</c:v>
                </c:pt>
                <c:pt idx="736">
                  <c:v>0.99846699999999999</c:v>
                </c:pt>
                <c:pt idx="737">
                  <c:v>0.99846699999999999</c:v>
                </c:pt>
                <c:pt idx="738">
                  <c:v>0.99846699999999999</c:v>
                </c:pt>
                <c:pt idx="739">
                  <c:v>0.99846699999999999</c:v>
                </c:pt>
                <c:pt idx="740">
                  <c:v>0.99846699999999999</c:v>
                </c:pt>
                <c:pt idx="741">
                  <c:v>0.99846699999999999</c:v>
                </c:pt>
                <c:pt idx="742">
                  <c:v>0.99846699999999999</c:v>
                </c:pt>
                <c:pt idx="743">
                  <c:v>0.99846699999999999</c:v>
                </c:pt>
                <c:pt idx="744">
                  <c:v>0.99846699999999999</c:v>
                </c:pt>
                <c:pt idx="745">
                  <c:v>0.99846699999999999</c:v>
                </c:pt>
                <c:pt idx="746">
                  <c:v>0.99846699999999999</c:v>
                </c:pt>
                <c:pt idx="747">
                  <c:v>0.99846699999999999</c:v>
                </c:pt>
                <c:pt idx="748">
                  <c:v>0.99846699999999999</c:v>
                </c:pt>
                <c:pt idx="749">
                  <c:v>0.99846699999999999</c:v>
                </c:pt>
                <c:pt idx="750">
                  <c:v>0.99846699999999999</c:v>
                </c:pt>
                <c:pt idx="751">
                  <c:v>0.99846699999999999</c:v>
                </c:pt>
                <c:pt idx="752">
                  <c:v>0.99846699999999999</c:v>
                </c:pt>
                <c:pt idx="753">
                  <c:v>0.99846699999999999</c:v>
                </c:pt>
                <c:pt idx="754">
                  <c:v>0.99846699999999999</c:v>
                </c:pt>
                <c:pt idx="755">
                  <c:v>0.99846699999999999</c:v>
                </c:pt>
                <c:pt idx="756">
                  <c:v>0.99846699999999999</c:v>
                </c:pt>
                <c:pt idx="757">
                  <c:v>0.99846699999999999</c:v>
                </c:pt>
                <c:pt idx="758">
                  <c:v>0.99846699999999999</c:v>
                </c:pt>
                <c:pt idx="759">
                  <c:v>0.99846699999999999</c:v>
                </c:pt>
                <c:pt idx="760">
                  <c:v>0.99846699999999999</c:v>
                </c:pt>
                <c:pt idx="761">
                  <c:v>0.99846699999999999</c:v>
                </c:pt>
                <c:pt idx="762">
                  <c:v>0.99846699999999999</c:v>
                </c:pt>
                <c:pt idx="763">
                  <c:v>0.99846699999999999</c:v>
                </c:pt>
                <c:pt idx="764">
                  <c:v>0.99846699999999999</c:v>
                </c:pt>
                <c:pt idx="765">
                  <c:v>0.99846699999999999</c:v>
                </c:pt>
                <c:pt idx="766">
                  <c:v>0.99846699999999999</c:v>
                </c:pt>
                <c:pt idx="767">
                  <c:v>0.99846699999999999</c:v>
                </c:pt>
                <c:pt idx="768">
                  <c:v>0.99846699999999999</c:v>
                </c:pt>
                <c:pt idx="769">
                  <c:v>0.99846699999999999</c:v>
                </c:pt>
                <c:pt idx="770">
                  <c:v>0.99846699999999999</c:v>
                </c:pt>
                <c:pt idx="771">
                  <c:v>0.99846699999999999</c:v>
                </c:pt>
                <c:pt idx="772">
                  <c:v>0.99846699999999999</c:v>
                </c:pt>
                <c:pt idx="773">
                  <c:v>0.99846699999999999</c:v>
                </c:pt>
                <c:pt idx="774">
                  <c:v>0.99846699999999999</c:v>
                </c:pt>
                <c:pt idx="775">
                  <c:v>0.99846699999999999</c:v>
                </c:pt>
                <c:pt idx="776">
                  <c:v>0.99846699999999999</c:v>
                </c:pt>
                <c:pt idx="777">
                  <c:v>0.99846699999999999</c:v>
                </c:pt>
                <c:pt idx="778">
                  <c:v>0.99846699999999999</c:v>
                </c:pt>
                <c:pt idx="779">
                  <c:v>0.99846699999999999</c:v>
                </c:pt>
                <c:pt idx="780">
                  <c:v>0.99846699999999999</c:v>
                </c:pt>
                <c:pt idx="781">
                  <c:v>0.99846699999999999</c:v>
                </c:pt>
                <c:pt idx="782">
                  <c:v>0.99846699999999999</c:v>
                </c:pt>
                <c:pt idx="783">
                  <c:v>0.99846699999999999</c:v>
                </c:pt>
                <c:pt idx="784">
                  <c:v>0.99846699999999999</c:v>
                </c:pt>
                <c:pt idx="785">
                  <c:v>0.99846699999999999</c:v>
                </c:pt>
                <c:pt idx="786">
                  <c:v>0.99846699999999999</c:v>
                </c:pt>
                <c:pt idx="787">
                  <c:v>0.99846699999999999</c:v>
                </c:pt>
                <c:pt idx="788">
                  <c:v>0.99846699999999999</c:v>
                </c:pt>
                <c:pt idx="789">
                  <c:v>0.99846699999999999</c:v>
                </c:pt>
                <c:pt idx="790">
                  <c:v>0.99846699999999999</c:v>
                </c:pt>
                <c:pt idx="791">
                  <c:v>0.99846699999999999</c:v>
                </c:pt>
                <c:pt idx="792">
                  <c:v>0.99846699999999999</c:v>
                </c:pt>
                <c:pt idx="793">
                  <c:v>0.99846699999999999</c:v>
                </c:pt>
                <c:pt idx="794">
                  <c:v>0.99846699999999999</c:v>
                </c:pt>
                <c:pt idx="795">
                  <c:v>0.99846699999999999</c:v>
                </c:pt>
                <c:pt idx="796">
                  <c:v>0.99846699999999999</c:v>
                </c:pt>
                <c:pt idx="797">
                  <c:v>0.99846699999999999</c:v>
                </c:pt>
                <c:pt idx="798">
                  <c:v>0.99846699999999999</c:v>
                </c:pt>
                <c:pt idx="799">
                  <c:v>0.99846699999999999</c:v>
                </c:pt>
                <c:pt idx="800">
                  <c:v>0.99846699999999999</c:v>
                </c:pt>
                <c:pt idx="801">
                  <c:v>0.99846699999999999</c:v>
                </c:pt>
                <c:pt idx="802">
                  <c:v>0.99846699999999999</c:v>
                </c:pt>
                <c:pt idx="803">
                  <c:v>0.99846699999999999</c:v>
                </c:pt>
                <c:pt idx="804">
                  <c:v>0.99846699999999999</c:v>
                </c:pt>
                <c:pt idx="805">
                  <c:v>0.99846699999999999</c:v>
                </c:pt>
                <c:pt idx="806">
                  <c:v>0.99846699999999999</c:v>
                </c:pt>
                <c:pt idx="807">
                  <c:v>0.99846699999999999</c:v>
                </c:pt>
                <c:pt idx="808">
                  <c:v>0.99846699999999999</c:v>
                </c:pt>
                <c:pt idx="809">
                  <c:v>0.99846699999999999</c:v>
                </c:pt>
                <c:pt idx="810">
                  <c:v>0.99846699999999999</c:v>
                </c:pt>
                <c:pt idx="811">
                  <c:v>0.99846699999999999</c:v>
                </c:pt>
                <c:pt idx="812">
                  <c:v>0.99846699999999999</c:v>
                </c:pt>
                <c:pt idx="813">
                  <c:v>0.99846699999999999</c:v>
                </c:pt>
                <c:pt idx="814">
                  <c:v>0.99846699999999999</c:v>
                </c:pt>
                <c:pt idx="815">
                  <c:v>0.99846699999999999</c:v>
                </c:pt>
                <c:pt idx="816">
                  <c:v>0.99846699999999999</c:v>
                </c:pt>
                <c:pt idx="817">
                  <c:v>0.99846699999999999</c:v>
                </c:pt>
                <c:pt idx="818">
                  <c:v>0.99846699999999999</c:v>
                </c:pt>
                <c:pt idx="819">
                  <c:v>0.99846699999999999</c:v>
                </c:pt>
                <c:pt idx="820">
                  <c:v>0.99846699999999999</c:v>
                </c:pt>
                <c:pt idx="821">
                  <c:v>0.99846699999999999</c:v>
                </c:pt>
                <c:pt idx="822">
                  <c:v>0.99846699999999999</c:v>
                </c:pt>
                <c:pt idx="823">
                  <c:v>0.99846699999999999</c:v>
                </c:pt>
                <c:pt idx="824">
                  <c:v>0.99846699999999999</c:v>
                </c:pt>
                <c:pt idx="825">
                  <c:v>0.99846699999999999</c:v>
                </c:pt>
                <c:pt idx="826">
                  <c:v>0.99846699999999999</c:v>
                </c:pt>
                <c:pt idx="827">
                  <c:v>0.99846699999999999</c:v>
                </c:pt>
                <c:pt idx="828">
                  <c:v>0.99846699999999999</c:v>
                </c:pt>
                <c:pt idx="829">
                  <c:v>0.99846699999999999</c:v>
                </c:pt>
                <c:pt idx="830">
                  <c:v>0.99846699999999999</c:v>
                </c:pt>
                <c:pt idx="831">
                  <c:v>0.99846699999999999</c:v>
                </c:pt>
                <c:pt idx="832">
                  <c:v>0.99846699999999999</c:v>
                </c:pt>
                <c:pt idx="833">
                  <c:v>0.99846699999999999</c:v>
                </c:pt>
                <c:pt idx="834">
                  <c:v>0.99846699999999999</c:v>
                </c:pt>
                <c:pt idx="835">
                  <c:v>0.99846699999999999</c:v>
                </c:pt>
                <c:pt idx="836">
                  <c:v>0.99846699999999999</c:v>
                </c:pt>
                <c:pt idx="837">
                  <c:v>0.99846699999999999</c:v>
                </c:pt>
                <c:pt idx="838">
                  <c:v>0.99846699999999999</c:v>
                </c:pt>
                <c:pt idx="839">
                  <c:v>0.99846699999999999</c:v>
                </c:pt>
                <c:pt idx="840">
                  <c:v>0.99846699999999999</c:v>
                </c:pt>
                <c:pt idx="841">
                  <c:v>0.99846699999999999</c:v>
                </c:pt>
                <c:pt idx="842">
                  <c:v>0.99846699999999999</c:v>
                </c:pt>
                <c:pt idx="843">
                  <c:v>0.99846699999999999</c:v>
                </c:pt>
                <c:pt idx="844">
                  <c:v>0.99846699999999999</c:v>
                </c:pt>
                <c:pt idx="845">
                  <c:v>0.99846699999999999</c:v>
                </c:pt>
                <c:pt idx="846">
                  <c:v>0.99846699999999999</c:v>
                </c:pt>
                <c:pt idx="847">
                  <c:v>0.99846699999999999</c:v>
                </c:pt>
                <c:pt idx="848">
                  <c:v>0.99846699999999999</c:v>
                </c:pt>
                <c:pt idx="849">
                  <c:v>0.99846699999999999</c:v>
                </c:pt>
                <c:pt idx="850">
                  <c:v>0.99846699999999999</c:v>
                </c:pt>
                <c:pt idx="851">
                  <c:v>0.99846699999999999</c:v>
                </c:pt>
                <c:pt idx="852">
                  <c:v>0.99846699999999999</c:v>
                </c:pt>
                <c:pt idx="853">
                  <c:v>0.99846699999999999</c:v>
                </c:pt>
                <c:pt idx="854">
                  <c:v>0.99846699999999999</c:v>
                </c:pt>
                <c:pt idx="855">
                  <c:v>0.99846699999999999</c:v>
                </c:pt>
                <c:pt idx="856">
                  <c:v>0.99846699999999999</c:v>
                </c:pt>
                <c:pt idx="857">
                  <c:v>0.99846699999999999</c:v>
                </c:pt>
                <c:pt idx="858">
                  <c:v>0.99846699999999999</c:v>
                </c:pt>
                <c:pt idx="859">
                  <c:v>0.99846699999999999</c:v>
                </c:pt>
                <c:pt idx="860">
                  <c:v>0.99846699999999999</c:v>
                </c:pt>
                <c:pt idx="861">
                  <c:v>0.99846699999999999</c:v>
                </c:pt>
                <c:pt idx="862">
                  <c:v>0.99846699999999999</c:v>
                </c:pt>
                <c:pt idx="863">
                  <c:v>0.99846699999999999</c:v>
                </c:pt>
                <c:pt idx="864">
                  <c:v>0.99846699999999999</c:v>
                </c:pt>
                <c:pt idx="865">
                  <c:v>0.99846699999999999</c:v>
                </c:pt>
                <c:pt idx="866">
                  <c:v>0.99846699999999999</c:v>
                </c:pt>
                <c:pt idx="867">
                  <c:v>0.99846699999999999</c:v>
                </c:pt>
                <c:pt idx="868">
                  <c:v>0.99846699999999999</c:v>
                </c:pt>
                <c:pt idx="869">
                  <c:v>0.99846699999999999</c:v>
                </c:pt>
                <c:pt idx="870">
                  <c:v>0.99846699999999999</c:v>
                </c:pt>
                <c:pt idx="871">
                  <c:v>0.99846699999999999</c:v>
                </c:pt>
                <c:pt idx="872">
                  <c:v>0.99846699999999999</c:v>
                </c:pt>
                <c:pt idx="873">
                  <c:v>0.99846699999999999</c:v>
                </c:pt>
                <c:pt idx="874">
                  <c:v>0.99846699999999999</c:v>
                </c:pt>
                <c:pt idx="875">
                  <c:v>0.99846699999999999</c:v>
                </c:pt>
                <c:pt idx="876">
                  <c:v>0.99846699999999999</c:v>
                </c:pt>
                <c:pt idx="877">
                  <c:v>0.99846699999999999</c:v>
                </c:pt>
                <c:pt idx="878">
                  <c:v>0.99846699999999999</c:v>
                </c:pt>
                <c:pt idx="879">
                  <c:v>0.99846699999999999</c:v>
                </c:pt>
                <c:pt idx="880">
                  <c:v>0.99846699999999999</c:v>
                </c:pt>
                <c:pt idx="881">
                  <c:v>0.99846699999999999</c:v>
                </c:pt>
                <c:pt idx="882">
                  <c:v>0.99846699999999999</c:v>
                </c:pt>
                <c:pt idx="883">
                  <c:v>0.99846699999999999</c:v>
                </c:pt>
                <c:pt idx="884">
                  <c:v>0.99846699999999999</c:v>
                </c:pt>
                <c:pt idx="885">
                  <c:v>0.99846699999999999</c:v>
                </c:pt>
                <c:pt idx="886">
                  <c:v>0.99846699999999999</c:v>
                </c:pt>
                <c:pt idx="887">
                  <c:v>0.99846699999999999</c:v>
                </c:pt>
                <c:pt idx="888">
                  <c:v>0.99846699999999999</c:v>
                </c:pt>
                <c:pt idx="889">
                  <c:v>0.99846699999999999</c:v>
                </c:pt>
                <c:pt idx="890">
                  <c:v>0.99846699999999999</c:v>
                </c:pt>
                <c:pt idx="891">
                  <c:v>0.99846699999999999</c:v>
                </c:pt>
                <c:pt idx="892">
                  <c:v>0.99846699999999999</c:v>
                </c:pt>
                <c:pt idx="893">
                  <c:v>0.99846699999999999</c:v>
                </c:pt>
                <c:pt idx="894">
                  <c:v>0.99846699999999999</c:v>
                </c:pt>
                <c:pt idx="895">
                  <c:v>0.99846699999999999</c:v>
                </c:pt>
                <c:pt idx="896">
                  <c:v>0.99846699999999999</c:v>
                </c:pt>
                <c:pt idx="897">
                  <c:v>0.99846699999999999</c:v>
                </c:pt>
                <c:pt idx="898">
                  <c:v>0.99846699999999999</c:v>
                </c:pt>
                <c:pt idx="899">
                  <c:v>0.99846699999999999</c:v>
                </c:pt>
                <c:pt idx="900">
                  <c:v>0.99846699999999999</c:v>
                </c:pt>
                <c:pt idx="901">
                  <c:v>0.99846699999999999</c:v>
                </c:pt>
                <c:pt idx="902">
                  <c:v>0.99846699999999999</c:v>
                </c:pt>
                <c:pt idx="903">
                  <c:v>0.99846699999999999</c:v>
                </c:pt>
                <c:pt idx="904">
                  <c:v>0.99846699999999999</c:v>
                </c:pt>
                <c:pt idx="905">
                  <c:v>0.99846699999999999</c:v>
                </c:pt>
                <c:pt idx="906">
                  <c:v>0.99846699999999999</c:v>
                </c:pt>
                <c:pt idx="907">
                  <c:v>0.99846699999999999</c:v>
                </c:pt>
                <c:pt idx="908">
                  <c:v>0.99846699999999999</c:v>
                </c:pt>
                <c:pt idx="909">
                  <c:v>0.99846699999999999</c:v>
                </c:pt>
                <c:pt idx="910">
                  <c:v>0.99846699999999999</c:v>
                </c:pt>
                <c:pt idx="911">
                  <c:v>0.99846699999999999</c:v>
                </c:pt>
                <c:pt idx="912">
                  <c:v>0.99846699999999999</c:v>
                </c:pt>
                <c:pt idx="913">
                  <c:v>0.99846699999999999</c:v>
                </c:pt>
                <c:pt idx="914">
                  <c:v>0.99846699999999999</c:v>
                </c:pt>
                <c:pt idx="915">
                  <c:v>0.99846699999999999</c:v>
                </c:pt>
                <c:pt idx="916">
                  <c:v>0.99846699999999999</c:v>
                </c:pt>
                <c:pt idx="917">
                  <c:v>0.99846699999999999</c:v>
                </c:pt>
                <c:pt idx="918">
                  <c:v>0.99846699999999999</c:v>
                </c:pt>
                <c:pt idx="919">
                  <c:v>0.99846699999999999</c:v>
                </c:pt>
                <c:pt idx="920">
                  <c:v>0.99846699999999999</c:v>
                </c:pt>
                <c:pt idx="921">
                  <c:v>0.99846699999999999</c:v>
                </c:pt>
                <c:pt idx="922">
                  <c:v>0.99846699999999999</c:v>
                </c:pt>
                <c:pt idx="923">
                  <c:v>0.99846699999999999</c:v>
                </c:pt>
                <c:pt idx="924">
                  <c:v>0.99846699999999999</c:v>
                </c:pt>
                <c:pt idx="925">
                  <c:v>0.99846699999999999</c:v>
                </c:pt>
                <c:pt idx="926">
                  <c:v>0.99846699999999999</c:v>
                </c:pt>
                <c:pt idx="927">
                  <c:v>0.99846699999999999</c:v>
                </c:pt>
                <c:pt idx="928">
                  <c:v>0.99846699999999999</c:v>
                </c:pt>
                <c:pt idx="929">
                  <c:v>0.99846699999999999</c:v>
                </c:pt>
                <c:pt idx="930">
                  <c:v>0.99846699999999999</c:v>
                </c:pt>
                <c:pt idx="931">
                  <c:v>0.99846699999999999</c:v>
                </c:pt>
                <c:pt idx="932">
                  <c:v>0.99846699999999999</c:v>
                </c:pt>
                <c:pt idx="933">
                  <c:v>0.99846699999999999</c:v>
                </c:pt>
                <c:pt idx="934">
                  <c:v>0.99846699999999999</c:v>
                </c:pt>
                <c:pt idx="935">
                  <c:v>0.99846699999999999</c:v>
                </c:pt>
                <c:pt idx="936">
                  <c:v>0.99846699999999999</c:v>
                </c:pt>
                <c:pt idx="937">
                  <c:v>0.99846699999999999</c:v>
                </c:pt>
                <c:pt idx="938">
                  <c:v>0.99846699999999999</c:v>
                </c:pt>
                <c:pt idx="939">
                  <c:v>0.99846699999999999</c:v>
                </c:pt>
                <c:pt idx="940">
                  <c:v>0.99846699999999999</c:v>
                </c:pt>
                <c:pt idx="941">
                  <c:v>0.99846699999999999</c:v>
                </c:pt>
                <c:pt idx="942">
                  <c:v>0.99846699999999999</c:v>
                </c:pt>
                <c:pt idx="943">
                  <c:v>0.99846699999999999</c:v>
                </c:pt>
                <c:pt idx="944">
                  <c:v>0.99846699999999999</c:v>
                </c:pt>
                <c:pt idx="945">
                  <c:v>0.99846699999999999</c:v>
                </c:pt>
                <c:pt idx="946">
                  <c:v>0.99846699999999999</c:v>
                </c:pt>
                <c:pt idx="947">
                  <c:v>0.99846699999999999</c:v>
                </c:pt>
                <c:pt idx="948">
                  <c:v>0.99846699999999999</c:v>
                </c:pt>
                <c:pt idx="949">
                  <c:v>0.99846699999999999</c:v>
                </c:pt>
                <c:pt idx="950">
                  <c:v>0.99846699999999999</c:v>
                </c:pt>
                <c:pt idx="951">
                  <c:v>0.99846699999999999</c:v>
                </c:pt>
                <c:pt idx="952">
                  <c:v>0.99846699999999999</c:v>
                </c:pt>
                <c:pt idx="953">
                  <c:v>0.99846699999999999</c:v>
                </c:pt>
                <c:pt idx="954">
                  <c:v>0.99846699999999999</c:v>
                </c:pt>
                <c:pt idx="955">
                  <c:v>0.99846699999999999</c:v>
                </c:pt>
                <c:pt idx="956">
                  <c:v>0.99846699999999999</c:v>
                </c:pt>
                <c:pt idx="957">
                  <c:v>0.99846699999999999</c:v>
                </c:pt>
                <c:pt idx="958">
                  <c:v>0.99846699999999999</c:v>
                </c:pt>
                <c:pt idx="959">
                  <c:v>0.99846699999999999</c:v>
                </c:pt>
                <c:pt idx="960">
                  <c:v>0.99846699999999999</c:v>
                </c:pt>
                <c:pt idx="961">
                  <c:v>0.99846699999999999</c:v>
                </c:pt>
                <c:pt idx="962">
                  <c:v>0.99846699999999999</c:v>
                </c:pt>
                <c:pt idx="963">
                  <c:v>0.99846699999999999</c:v>
                </c:pt>
                <c:pt idx="964">
                  <c:v>0.99846699999999999</c:v>
                </c:pt>
                <c:pt idx="965">
                  <c:v>0.99846699999999999</c:v>
                </c:pt>
                <c:pt idx="966">
                  <c:v>0.99846699999999999</c:v>
                </c:pt>
                <c:pt idx="967">
                  <c:v>0.99846699999999999</c:v>
                </c:pt>
                <c:pt idx="968">
                  <c:v>0.99846699999999999</c:v>
                </c:pt>
                <c:pt idx="969">
                  <c:v>0.99846699999999999</c:v>
                </c:pt>
                <c:pt idx="970">
                  <c:v>0.99846699999999999</c:v>
                </c:pt>
                <c:pt idx="971">
                  <c:v>0.99846699999999999</c:v>
                </c:pt>
                <c:pt idx="972">
                  <c:v>0.99846699999999999</c:v>
                </c:pt>
                <c:pt idx="973">
                  <c:v>0.99846699999999999</c:v>
                </c:pt>
                <c:pt idx="974">
                  <c:v>0.99846699999999999</c:v>
                </c:pt>
                <c:pt idx="975">
                  <c:v>0.99846699999999999</c:v>
                </c:pt>
                <c:pt idx="976">
                  <c:v>0.99846699999999999</c:v>
                </c:pt>
                <c:pt idx="977">
                  <c:v>0.99846699999999999</c:v>
                </c:pt>
                <c:pt idx="978">
                  <c:v>0.99846699999999999</c:v>
                </c:pt>
                <c:pt idx="979">
                  <c:v>0.99846699999999999</c:v>
                </c:pt>
                <c:pt idx="980">
                  <c:v>0.99846699999999999</c:v>
                </c:pt>
                <c:pt idx="981">
                  <c:v>0.99846699999999999</c:v>
                </c:pt>
                <c:pt idx="982">
                  <c:v>0.99846699999999999</c:v>
                </c:pt>
                <c:pt idx="983">
                  <c:v>0.99846699999999999</c:v>
                </c:pt>
                <c:pt idx="984">
                  <c:v>0.99846699999999999</c:v>
                </c:pt>
                <c:pt idx="985">
                  <c:v>0.99846699999999999</c:v>
                </c:pt>
                <c:pt idx="986">
                  <c:v>0.99846699999999999</c:v>
                </c:pt>
                <c:pt idx="987">
                  <c:v>0.99846699999999999</c:v>
                </c:pt>
                <c:pt idx="988">
                  <c:v>0.99846699999999999</c:v>
                </c:pt>
                <c:pt idx="989">
                  <c:v>0.99846699999999999</c:v>
                </c:pt>
                <c:pt idx="990">
                  <c:v>0.99846699999999999</c:v>
                </c:pt>
                <c:pt idx="991">
                  <c:v>0.99846699999999999</c:v>
                </c:pt>
                <c:pt idx="992">
                  <c:v>0.99846699999999999</c:v>
                </c:pt>
                <c:pt idx="993">
                  <c:v>0.99846699999999999</c:v>
                </c:pt>
                <c:pt idx="994">
                  <c:v>0.99846699999999999</c:v>
                </c:pt>
                <c:pt idx="995">
                  <c:v>0.99846699999999999</c:v>
                </c:pt>
                <c:pt idx="996">
                  <c:v>0.99846699999999999</c:v>
                </c:pt>
                <c:pt idx="997">
                  <c:v>0.99846699999999999</c:v>
                </c:pt>
                <c:pt idx="998">
                  <c:v>0.99846699999999999</c:v>
                </c:pt>
                <c:pt idx="999">
                  <c:v>0.99846699999999999</c:v>
                </c:pt>
                <c:pt idx="1000">
                  <c:v>0.99846699999999999</c:v>
                </c:pt>
                <c:pt idx="1001">
                  <c:v>0.99846699999999999</c:v>
                </c:pt>
                <c:pt idx="1002">
                  <c:v>0.99846699999999999</c:v>
                </c:pt>
                <c:pt idx="1003">
                  <c:v>0.99846699999999999</c:v>
                </c:pt>
                <c:pt idx="1004">
                  <c:v>0.99846699999999999</c:v>
                </c:pt>
                <c:pt idx="1005">
                  <c:v>0.99846699999999999</c:v>
                </c:pt>
                <c:pt idx="1006">
                  <c:v>0.99846699999999999</c:v>
                </c:pt>
                <c:pt idx="1007">
                  <c:v>0.99846699999999999</c:v>
                </c:pt>
                <c:pt idx="1008">
                  <c:v>0.99846699999999999</c:v>
                </c:pt>
                <c:pt idx="1009">
                  <c:v>0.99846699999999999</c:v>
                </c:pt>
                <c:pt idx="1010">
                  <c:v>0.99846699999999999</c:v>
                </c:pt>
                <c:pt idx="1011">
                  <c:v>0.99846699999999999</c:v>
                </c:pt>
                <c:pt idx="1012">
                  <c:v>0.99846699999999999</c:v>
                </c:pt>
                <c:pt idx="1013">
                  <c:v>0.99846699999999999</c:v>
                </c:pt>
                <c:pt idx="1014">
                  <c:v>0.99846699999999999</c:v>
                </c:pt>
                <c:pt idx="1015">
                  <c:v>0.99846699999999999</c:v>
                </c:pt>
                <c:pt idx="1016">
                  <c:v>0.99846699999999999</c:v>
                </c:pt>
                <c:pt idx="1017">
                  <c:v>0.99846699999999999</c:v>
                </c:pt>
                <c:pt idx="1018">
                  <c:v>0.99846699999999999</c:v>
                </c:pt>
                <c:pt idx="1019">
                  <c:v>0.99846699999999999</c:v>
                </c:pt>
                <c:pt idx="1020">
                  <c:v>0.99846699999999999</c:v>
                </c:pt>
                <c:pt idx="1021">
                  <c:v>0.99846699999999999</c:v>
                </c:pt>
                <c:pt idx="1022">
                  <c:v>0.99846699999999999</c:v>
                </c:pt>
                <c:pt idx="1023">
                  <c:v>0.99846699999999999</c:v>
                </c:pt>
                <c:pt idx="1024">
                  <c:v>0.99846699999999999</c:v>
                </c:pt>
                <c:pt idx="1025">
                  <c:v>0.99846699999999999</c:v>
                </c:pt>
                <c:pt idx="1026">
                  <c:v>0.99846699999999999</c:v>
                </c:pt>
                <c:pt idx="1027">
                  <c:v>0.99846699999999999</c:v>
                </c:pt>
                <c:pt idx="1028">
                  <c:v>0.99846699999999999</c:v>
                </c:pt>
                <c:pt idx="1029">
                  <c:v>0.99846699999999999</c:v>
                </c:pt>
                <c:pt idx="1030">
                  <c:v>0.99846699999999999</c:v>
                </c:pt>
                <c:pt idx="1031">
                  <c:v>0.99846699999999999</c:v>
                </c:pt>
                <c:pt idx="1032">
                  <c:v>0.99846699999999999</c:v>
                </c:pt>
                <c:pt idx="1033">
                  <c:v>0.99846699999999999</c:v>
                </c:pt>
                <c:pt idx="1034">
                  <c:v>0.99846699999999999</c:v>
                </c:pt>
                <c:pt idx="1035">
                  <c:v>0.99846699999999999</c:v>
                </c:pt>
                <c:pt idx="1036">
                  <c:v>0.99846699999999999</c:v>
                </c:pt>
                <c:pt idx="1037">
                  <c:v>0.99846699999999999</c:v>
                </c:pt>
                <c:pt idx="1038">
                  <c:v>0.99846699999999999</c:v>
                </c:pt>
                <c:pt idx="1039">
                  <c:v>0.99846699999999999</c:v>
                </c:pt>
                <c:pt idx="1040">
                  <c:v>0.99846699999999999</c:v>
                </c:pt>
                <c:pt idx="1041">
                  <c:v>0.99846699999999999</c:v>
                </c:pt>
                <c:pt idx="1042">
                  <c:v>0.99846699999999999</c:v>
                </c:pt>
                <c:pt idx="1043">
                  <c:v>0.99846699999999999</c:v>
                </c:pt>
                <c:pt idx="1044">
                  <c:v>0.99846699999999999</c:v>
                </c:pt>
                <c:pt idx="1045">
                  <c:v>0.99846699999999999</c:v>
                </c:pt>
                <c:pt idx="1046">
                  <c:v>0.99846699999999999</c:v>
                </c:pt>
                <c:pt idx="1047">
                  <c:v>0.99846699999999999</c:v>
                </c:pt>
                <c:pt idx="1048">
                  <c:v>0.99846699999999999</c:v>
                </c:pt>
                <c:pt idx="1049">
                  <c:v>0.99846699999999999</c:v>
                </c:pt>
                <c:pt idx="1050">
                  <c:v>0.99846699999999999</c:v>
                </c:pt>
                <c:pt idx="1051">
                  <c:v>0.99846699999999999</c:v>
                </c:pt>
                <c:pt idx="1052">
                  <c:v>0.99846699999999999</c:v>
                </c:pt>
                <c:pt idx="1053">
                  <c:v>0.99846699999999999</c:v>
                </c:pt>
                <c:pt idx="1054">
                  <c:v>0.99846699999999999</c:v>
                </c:pt>
                <c:pt idx="1055">
                  <c:v>0.99846699999999999</c:v>
                </c:pt>
                <c:pt idx="1056">
                  <c:v>0.99846699999999999</c:v>
                </c:pt>
                <c:pt idx="1057">
                  <c:v>0.99846699999999999</c:v>
                </c:pt>
                <c:pt idx="1058">
                  <c:v>0.99846699999999999</c:v>
                </c:pt>
                <c:pt idx="1059">
                  <c:v>0.99846699999999999</c:v>
                </c:pt>
                <c:pt idx="1060">
                  <c:v>0.99846699999999999</c:v>
                </c:pt>
                <c:pt idx="1061">
                  <c:v>0.99846699999999999</c:v>
                </c:pt>
                <c:pt idx="1062">
                  <c:v>0.99846699999999999</c:v>
                </c:pt>
                <c:pt idx="1063">
                  <c:v>0.99846699999999999</c:v>
                </c:pt>
                <c:pt idx="1064">
                  <c:v>0.99846699999999999</c:v>
                </c:pt>
                <c:pt idx="1065">
                  <c:v>0.99846699999999999</c:v>
                </c:pt>
                <c:pt idx="1066">
                  <c:v>0.99846699999999999</c:v>
                </c:pt>
                <c:pt idx="1067">
                  <c:v>0.99846699999999999</c:v>
                </c:pt>
                <c:pt idx="1068">
                  <c:v>0.99846699999999999</c:v>
                </c:pt>
                <c:pt idx="1069">
                  <c:v>0.99846699999999999</c:v>
                </c:pt>
                <c:pt idx="1070">
                  <c:v>0.99846699999999999</c:v>
                </c:pt>
                <c:pt idx="1071">
                  <c:v>0.99846699999999999</c:v>
                </c:pt>
                <c:pt idx="1072">
                  <c:v>0.99846699999999999</c:v>
                </c:pt>
                <c:pt idx="1073">
                  <c:v>0.99846699999999999</c:v>
                </c:pt>
                <c:pt idx="1074">
                  <c:v>0.99846699999999999</c:v>
                </c:pt>
                <c:pt idx="1075">
                  <c:v>0.99846699999999999</c:v>
                </c:pt>
                <c:pt idx="1076">
                  <c:v>0.99846699999999999</c:v>
                </c:pt>
                <c:pt idx="1077">
                  <c:v>0.99846699999999999</c:v>
                </c:pt>
                <c:pt idx="1078">
                  <c:v>0.99846699999999999</c:v>
                </c:pt>
                <c:pt idx="1079">
                  <c:v>0.99846699999999999</c:v>
                </c:pt>
                <c:pt idx="1080">
                  <c:v>0.99846699999999999</c:v>
                </c:pt>
                <c:pt idx="1081">
                  <c:v>0.99846699999999999</c:v>
                </c:pt>
                <c:pt idx="1082">
                  <c:v>0.99846699999999999</c:v>
                </c:pt>
                <c:pt idx="1083">
                  <c:v>0.99846699999999999</c:v>
                </c:pt>
                <c:pt idx="1084">
                  <c:v>0.99846699999999999</c:v>
                </c:pt>
                <c:pt idx="1085">
                  <c:v>0.99846699999999999</c:v>
                </c:pt>
                <c:pt idx="1086">
                  <c:v>0.99846699999999999</c:v>
                </c:pt>
                <c:pt idx="1087">
                  <c:v>0.99846699999999999</c:v>
                </c:pt>
                <c:pt idx="1088">
                  <c:v>0.99846699999999999</c:v>
                </c:pt>
                <c:pt idx="1089">
                  <c:v>0.99846699999999999</c:v>
                </c:pt>
                <c:pt idx="1090">
                  <c:v>0.99846699999999999</c:v>
                </c:pt>
                <c:pt idx="1091">
                  <c:v>0.99846699999999999</c:v>
                </c:pt>
                <c:pt idx="1092">
                  <c:v>0.99846699999999999</c:v>
                </c:pt>
                <c:pt idx="1093">
                  <c:v>0.99846699999999999</c:v>
                </c:pt>
                <c:pt idx="1094">
                  <c:v>0.99846699999999999</c:v>
                </c:pt>
                <c:pt idx="1095">
                  <c:v>0.99846699999999999</c:v>
                </c:pt>
                <c:pt idx="1096">
                  <c:v>0.99846699999999999</c:v>
                </c:pt>
                <c:pt idx="1097">
                  <c:v>0.99846699999999999</c:v>
                </c:pt>
                <c:pt idx="1098">
                  <c:v>0.99846699999999999</c:v>
                </c:pt>
                <c:pt idx="1099">
                  <c:v>0.99846699999999999</c:v>
                </c:pt>
                <c:pt idx="1100">
                  <c:v>0.99846699999999999</c:v>
                </c:pt>
                <c:pt idx="1101">
                  <c:v>0.99846699999999999</c:v>
                </c:pt>
                <c:pt idx="1102">
                  <c:v>0.99846699999999999</c:v>
                </c:pt>
                <c:pt idx="1103">
                  <c:v>0.99846699999999999</c:v>
                </c:pt>
                <c:pt idx="1104">
                  <c:v>0.99846699999999999</c:v>
                </c:pt>
                <c:pt idx="1105">
                  <c:v>0.99846699999999999</c:v>
                </c:pt>
                <c:pt idx="1106">
                  <c:v>0.99846699999999999</c:v>
                </c:pt>
                <c:pt idx="1107">
                  <c:v>0.99846699999999999</c:v>
                </c:pt>
                <c:pt idx="1108">
                  <c:v>0.99846699999999999</c:v>
                </c:pt>
                <c:pt idx="1109">
                  <c:v>0.99846699999999999</c:v>
                </c:pt>
                <c:pt idx="1110">
                  <c:v>0.99846699999999999</c:v>
                </c:pt>
                <c:pt idx="1111">
                  <c:v>0.99846699999999999</c:v>
                </c:pt>
                <c:pt idx="1112">
                  <c:v>0.99846699999999999</c:v>
                </c:pt>
                <c:pt idx="1113">
                  <c:v>0.99846699999999999</c:v>
                </c:pt>
                <c:pt idx="1114">
                  <c:v>0.99846699999999999</c:v>
                </c:pt>
                <c:pt idx="1115">
                  <c:v>0.99846699999999999</c:v>
                </c:pt>
                <c:pt idx="1116">
                  <c:v>0.99846699999999999</c:v>
                </c:pt>
                <c:pt idx="1117">
                  <c:v>0.99846699999999999</c:v>
                </c:pt>
                <c:pt idx="1118">
                  <c:v>0.99846699999999999</c:v>
                </c:pt>
                <c:pt idx="1119">
                  <c:v>0.99846699999999999</c:v>
                </c:pt>
                <c:pt idx="1120">
                  <c:v>0.99846699999999999</c:v>
                </c:pt>
                <c:pt idx="1121">
                  <c:v>0.99846699999999999</c:v>
                </c:pt>
                <c:pt idx="1122">
                  <c:v>0.99846699999999999</c:v>
                </c:pt>
                <c:pt idx="1123">
                  <c:v>0.99846699999999999</c:v>
                </c:pt>
                <c:pt idx="1124">
                  <c:v>0.99846699999999999</c:v>
                </c:pt>
                <c:pt idx="1125">
                  <c:v>0.99846699999999999</c:v>
                </c:pt>
                <c:pt idx="1126">
                  <c:v>0.99846699999999999</c:v>
                </c:pt>
                <c:pt idx="1127">
                  <c:v>0.99846699999999999</c:v>
                </c:pt>
                <c:pt idx="1128">
                  <c:v>0.99846699999999999</c:v>
                </c:pt>
                <c:pt idx="1129">
                  <c:v>0.99846699999999999</c:v>
                </c:pt>
                <c:pt idx="1130">
                  <c:v>0.99846699999999999</c:v>
                </c:pt>
                <c:pt idx="1131">
                  <c:v>0.99846699999999999</c:v>
                </c:pt>
                <c:pt idx="1132">
                  <c:v>0.99846699999999999</c:v>
                </c:pt>
                <c:pt idx="1133">
                  <c:v>0.99846699999999999</c:v>
                </c:pt>
                <c:pt idx="1134">
                  <c:v>0.99846699999999999</c:v>
                </c:pt>
                <c:pt idx="1135">
                  <c:v>0.99846699999999999</c:v>
                </c:pt>
                <c:pt idx="1136">
                  <c:v>0.99846699999999999</c:v>
                </c:pt>
                <c:pt idx="1137">
                  <c:v>0.99846699999999999</c:v>
                </c:pt>
                <c:pt idx="1138">
                  <c:v>0.99846699999999999</c:v>
                </c:pt>
                <c:pt idx="1139">
                  <c:v>0.99846699999999999</c:v>
                </c:pt>
                <c:pt idx="1140">
                  <c:v>0.99846699999999999</c:v>
                </c:pt>
                <c:pt idx="1141">
                  <c:v>0.99846699999999999</c:v>
                </c:pt>
                <c:pt idx="1142">
                  <c:v>0.99846699999999999</c:v>
                </c:pt>
                <c:pt idx="1143">
                  <c:v>0.99846699999999999</c:v>
                </c:pt>
                <c:pt idx="1144">
                  <c:v>0.99846699999999999</c:v>
                </c:pt>
                <c:pt idx="1145">
                  <c:v>0.99846699999999999</c:v>
                </c:pt>
                <c:pt idx="1146">
                  <c:v>0.99846699999999999</c:v>
                </c:pt>
                <c:pt idx="1147">
                  <c:v>0.99846699999999999</c:v>
                </c:pt>
                <c:pt idx="1148">
                  <c:v>0.99846699999999999</c:v>
                </c:pt>
                <c:pt idx="1149">
                  <c:v>0.99846699999999999</c:v>
                </c:pt>
                <c:pt idx="1150">
                  <c:v>0.99846699999999999</c:v>
                </c:pt>
                <c:pt idx="1151">
                  <c:v>0.99846699999999999</c:v>
                </c:pt>
                <c:pt idx="1152">
                  <c:v>0.99846699999999999</c:v>
                </c:pt>
                <c:pt idx="1153">
                  <c:v>0.99846699999999999</c:v>
                </c:pt>
                <c:pt idx="1154">
                  <c:v>0.99846699999999999</c:v>
                </c:pt>
                <c:pt idx="1155">
                  <c:v>0.99846699999999999</c:v>
                </c:pt>
                <c:pt idx="1156">
                  <c:v>0.99846699999999999</c:v>
                </c:pt>
                <c:pt idx="1157">
                  <c:v>0.99846699999999999</c:v>
                </c:pt>
                <c:pt idx="1158">
                  <c:v>0.99846699999999999</c:v>
                </c:pt>
                <c:pt idx="1159">
                  <c:v>0.99846699999999999</c:v>
                </c:pt>
                <c:pt idx="1160">
                  <c:v>0.99846699999999999</c:v>
                </c:pt>
                <c:pt idx="1161">
                  <c:v>0.99846699999999999</c:v>
                </c:pt>
                <c:pt idx="1162">
                  <c:v>0.99846699999999999</c:v>
                </c:pt>
                <c:pt idx="1163">
                  <c:v>0.99846699999999999</c:v>
                </c:pt>
                <c:pt idx="1164">
                  <c:v>0.99846699999999999</c:v>
                </c:pt>
                <c:pt idx="1165">
                  <c:v>0.99846699999999999</c:v>
                </c:pt>
                <c:pt idx="1166">
                  <c:v>0.99846699999999999</c:v>
                </c:pt>
                <c:pt idx="1167">
                  <c:v>0.99846699999999999</c:v>
                </c:pt>
                <c:pt idx="1168">
                  <c:v>0.99846699999999999</c:v>
                </c:pt>
                <c:pt idx="1169">
                  <c:v>0.99846699999999999</c:v>
                </c:pt>
                <c:pt idx="1170">
                  <c:v>0.99846699999999999</c:v>
                </c:pt>
                <c:pt idx="1171">
                  <c:v>0.99846699999999999</c:v>
                </c:pt>
                <c:pt idx="1172">
                  <c:v>0.99846699999999999</c:v>
                </c:pt>
                <c:pt idx="1173">
                  <c:v>0.99846699999999999</c:v>
                </c:pt>
                <c:pt idx="1174">
                  <c:v>0.99846699999999999</c:v>
                </c:pt>
                <c:pt idx="1175">
                  <c:v>0.99846699999999999</c:v>
                </c:pt>
                <c:pt idx="1176">
                  <c:v>0.99846699999999999</c:v>
                </c:pt>
                <c:pt idx="1177">
                  <c:v>0.99846699999999999</c:v>
                </c:pt>
                <c:pt idx="1178">
                  <c:v>0.99846699999999999</c:v>
                </c:pt>
                <c:pt idx="1179">
                  <c:v>0.99846699999999999</c:v>
                </c:pt>
                <c:pt idx="1180">
                  <c:v>0.99846699999999999</c:v>
                </c:pt>
                <c:pt idx="1181">
                  <c:v>0.99846699999999999</c:v>
                </c:pt>
                <c:pt idx="1182">
                  <c:v>0.99846699999999999</c:v>
                </c:pt>
                <c:pt idx="1183">
                  <c:v>0.99846699999999999</c:v>
                </c:pt>
                <c:pt idx="1184">
                  <c:v>0.99846699999999999</c:v>
                </c:pt>
                <c:pt idx="1185">
                  <c:v>0.99846699999999999</c:v>
                </c:pt>
                <c:pt idx="1186">
                  <c:v>0.99846699999999999</c:v>
                </c:pt>
                <c:pt idx="1187">
                  <c:v>0.99846699999999999</c:v>
                </c:pt>
                <c:pt idx="1188">
                  <c:v>0.99846699999999999</c:v>
                </c:pt>
                <c:pt idx="1189">
                  <c:v>0.99846699999999999</c:v>
                </c:pt>
                <c:pt idx="1190">
                  <c:v>0.99846699999999999</c:v>
                </c:pt>
                <c:pt idx="1191">
                  <c:v>0.99846699999999999</c:v>
                </c:pt>
                <c:pt idx="1192">
                  <c:v>0.99846699999999999</c:v>
                </c:pt>
                <c:pt idx="1193">
                  <c:v>0.99846699999999999</c:v>
                </c:pt>
                <c:pt idx="1194">
                  <c:v>0.99846699999999999</c:v>
                </c:pt>
                <c:pt idx="1195">
                  <c:v>0.99846699999999999</c:v>
                </c:pt>
                <c:pt idx="1196">
                  <c:v>0.99846699999999999</c:v>
                </c:pt>
                <c:pt idx="1197">
                  <c:v>0.99846699999999999</c:v>
                </c:pt>
                <c:pt idx="1198">
                  <c:v>0.99846699999999999</c:v>
                </c:pt>
                <c:pt idx="1199">
                  <c:v>0.99846699999999999</c:v>
                </c:pt>
                <c:pt idx="1200">
                  <c:v>0.99846699999999999</c:v>
                </c:pt>
                <c:pt idx="1201">
                  <c:v>0.99846699999999999</c:v>
                </c:pt>
                <c:pt idx="1202">
                  <c:v>0.99846699999999999</c:v>
                </c:pt>
                <c:pt idx="1203">
                  <c:v>0.99846699999999999</c:v>
                </c:pt>
                <c:pt idx="1204">
                  <c:v>0.99846699999999999</c:v>
                </c:pt>
                <c:pt idx="1205">
                  <c:v>0.99846699999999999</c:v>
                </c:pt>
                <c:pt idx="1206">
                  <c:v>0.99846699999999999</c:v>
                </c:pt>
                <c:pt idx="1207">
                  <c:v>0.99846699999999999</c:v>
                </c:pt>
                <c:pt idx="1208">
                  <c:v>0.99846699999999999</c:v>
                </c:pt>
                <c:pt idx="1209">
                  <c:v>0.99846699999999999</c:v>
                </c:pt>
                <c:pt idx="1210">
                  <c:v>0.99846699999999999</c:v>
                </c:pt>
                <c:pt idx="1211">
                  <c:v>0.99846699999999999</c:v>
                </c:pt>
                <c:pt idx="1212">
                  <c:v>0.99846699999999999</c:v>
                </c:pt>
                <c:pt idx="1213">
                  <c:v>0.99846699999999999</c:v>
                </c:pt>
                <c:pt idx="1214">
                  <c:v>0.99846699999999999</c:v>
                </c:pt>
                <c:pt idx="1215">
                  <c:v>0.99846699999999999</c:v>
                </c:pt>
                <c:pt idx="1216">
                  <c:v>0.99846699999999999</c:v>
                </c:pt>
                <c:pt idx="1217">
                  <c:v>0.99846699999999999</c:v>
                </c:pt>
                <c:pt idx="1218">
                  <c:v>0.99846699999999999</c:v>
                </c:pt>
                <c:pt idx="1219">
                  <c:v>0.99846699999999999</c:v>
                </c:pt>
                <c:pt idx="1220">
                  <c:v>0.99846699999999999</c:v>
                </c:pt>
                <c:pt idx="1221">
                  <c:v>0.99846699999999999</c:v>
                </c:pt>
                <c:pt idx="1222">
                  <c:v>0.99846699999999999</c:v>
                </c:pt>
                <c:pt idx="1223">
                  <c:v>0.99846699999999999</c:v>
                </c:pt>
                <c:pt idx="1224">
                  <c:v>0.99846699999999999</c:v>
                </c:pt>
                <c:pt idx="1225">
                  <c:v>0.99846699999999999</c:v>
                </c:pt>
                <c:pt idx="1226">
                  <c:v>0.99846699999999999</c:v>
                </c:pt>
                <c:pt idx="1227">
                  <c:v>0.99846699999999999</c:v>
                </c:pt>
                <c:pt idx="1228">
                  <c:v>0.99846699999999999</c:v>
                </c:pt>
                <c:pt idx="1229">
                  <c:v>0.99846699999999999</c:v>
                </c:pt>
                <c:pt idx="1230">
                  <c:v>0.99846699999999999</c:v>
                </c:pt>
                <c:pt idx="1231">
                  <c:v>0.99846699999999999</c:v>
                </c:pt>
                <c:pt idx="1232">
                  <c:v>0.99846699999999999</c:v>
                </c:pt>
                <c:pt idx="1233">
                  <c:v>0.99846699999999999</c:v>
                </c:pt>
                <c:pt idx="1234">
                  <c:v>0.99846699999999999</c:v>
                </c:pt>
                <c:pt idx="1235">
                  <c:v>0.99846699999999999</c:v>
                </c:pt>
                <c:pt idx="1236">
                  <c:v>0.99846699999999999</c:v>
                </c:pt>
                <c:pt idx="1237">
                  <c:v>0.99846699999999999</c:v>
                </c:pt>
                <c:pt idx="1238">
                  <c:v>0.99846699999999999</c:v>
                </c:pt>
                <c:pt idx="1239">
                  <c:v>0.99846699999999999</c:v>
                </c:pt>
                <c:pt idx="1240">
                  <c:v>0.99846699999999999</c:v>
                </c:pt>
                <c:pt idx="1241">
                  <c:v>0.99846699999999999</c:v>
                </c:pt>
                <c:pt idx="1242">
                  <c:v>0.99846699999999999</c:v>
                </c:pt>
                <c:pt idx="1243">
                  <c:v>0.99846699999999999</c:v>
                </c:pt>
                <c:pt idx="1244">
                  <c:v>0.99846699999999999</c:v>
                </c:pt>
                <c:pt idx="1245">
                  <c:v>0.99846699999999999</c:v>
                </c:pt>
                <c:pt idx="1246">
                  <c:v>0.99846699999999999</c:v>
                </c:pt>
                <c:pt idx="1247">
                  <c:v>0.99846699999999999</c:v>
                </c:pt>
                <c:pt idx="1248">
                  <c:v>0.99846699999999999</c:v>
                </c:pt>
                <c:pt idx="1249">
                  <c:v>0.99846699999999999</c:v>
                </c:pt>
                <c:pt idx="1250">
                  <c:v>0.99846699999999999</c:v>
                </c:pt>
                <c:pt idx="1251">
                  <c:v>0.99846699999999999</c:v>
                </c:pt>
                <c:pt idx="1252">
                  <c:v>0.99846699999999999</c:v>
                </c:pt>
                <c:pt idx="1253">
                  <c:v>0.99846699999999999</c:v>
                </c:pt>
                <c:pt idx="1254">
                  <c:v>0.99846699999999999</c:v>
                </c:pt>
                <c:pt idx="1255">
                  <c:v>0.99846699999999999</c:v>
                </c:pt>
                <c:pt idx="1256">
                  <c:v>0.99846699999999999</c:v>
                </c:pt>
                <c:pt idx="1257">
                  <c:v>0.99846699999999999</c:v>
                </c:pt>
                <c:pt idx="1258">
                  <c:v>0.99846699999999999</c:v>
                </c:pt>
                <c:pt idx="1259">
                  <c:v>0.99846699999999999</c:v>
                </c:pt>
                <c:pt idx="1260">
                  <c:v>0.99846699999999999</c:v>
                </c:pt>
                <c:pt idx="1261">
                  <c:v>0.99846699999999999</c:v>
                </c:pt>
                <c:pt idx="1262">
                  <c:v>0.99846699999999999</c:v>
                </c:pt>
                <c:pt idx="1263">
                  <c:v>0.99846699999999999</c:v>
                </c:pt>
                <c:pt idx="1264">
                  <c:v>0.99846699999999999</c:v>
                </c:pt>
                <c:pt idx="1265">
                  <c:v>0.99846699999999999</c:v>
                </c:pt>
                <c:pt idx="1266">
                  <c:v>0.99846699999999999</c:v>
                </c:pt>
                <c:pt idx="1267">
                  <c:v>0.99846699999999999</c:v>
                </c:pt>
                <c:pt idx="1268">
                  <c:v>0.99846699999999999</c:v>
                </c:pt>
                <c:pt idx="1269">
                  <c:v>0.99846699999999999</c:v>
                </c:pt>
                <c:pt idx="1270">
                  <c:v>0.99846699999999999</c:v>
                </c:pt>
                <c:pt idx="1271">
                  <c:v>0.99846699999999999</c:v>
                </c:pt>
                <c:pt idx="1272">
                  <c:v>0.99846699999999999</c:v>
                </c:pt>
                <c:pt idx="1273">
                  <c:v>0.99846699999999999</c:v>
                </c:pt>
                <c:pt idx="1274">
                  <c:v>0.99846699999999999</c:v>
                </c:pt>
                <c:pt idx="1275">
                  <c:v>0.99846699999999999</c:v>
                </c:pt>
                <c:pt idx="1276">
                  <c:v>0.99846699999999999</c:v>
                </c:pt>
                <c:pt idx="1277">
                  <c:v>0.99846699999999999</c:v>
                </c:pt>
                <c:pt idx="1278">
                  <c:v>0.99846699999999999</c:v>
                </c:pt>
                <c:pt idx="1279">
                  <c:v>0.99846699999999999</c:v>
                </c:pt>
                <c:pt idx="1280">
                  <c:v>0.99846699999999999</c:v>
                </c:pt>
                <c:pt idx="1281">
                  <c:v>0.99846699999999999</c:v>
                </c:pt>
                <c:pt idx="1282">
                  <c:v>0.99846699999999999</c:v>
                </c:pt>
                <c:pt idx="1283">
                  <c:v>0.99846699999999999</c:v>
                </c:pt>
                <c:pt idx="1284">
                  <c:v>0.99846699999999999</c:v>
                </c:pt>
                <c:pt idx="1285">
                  <c:v>0.99846699999999999</c:v>
                </c:pt>
                <c:pt idx="1286">
                  <c:v>0.99846699999999999</c:v>
                </c:pt>
                <c:pt idx="1287">
                  <c:v>0.99846699999999999</c:v>
                </c:pt>
                <c:pt idx="1288">
                  <c:v>0.99846699999999999</c:v>
                </c:pt>
                <c:pt idx="1289">
                  <c:v>0.99846699999999999</c:v>
                </c:pt>
                <c:pt idx="1290">
                  <c:v>0.99846699999999999</c:v>
                </c:pt>
                <c:pt idx="1291">
                  <c:v>0.99846699999999999</c:v>
                </c:pt>
                <c:pt idx="1292">
                  <c:v>0.99846699999999999</c:v>
                </c:pt>
                <c:pt idx="1293">
                  <c:v>0.99846699999999999</c:v>
                </c:pt>
                <c:pt idx="1294">
                  <c:v>0.99846699999999999</c:v>
                </c:pt>
                <c:pt idx="1295">
                  <c:v>0.99846699999999999</c:v>
                </c:pt>
                <c:pt idx="1296">
                  <c:v>0.99846699999999999</c:v>
                </c:pt>
                <c:pt idx="1297">
                  <c:v>0.99846699999999999</c:v>
                </c:pt>
                <c:pt idx="1298">
                  <c:v>0.99846699999999999</c:v>
                </c:pt>
                <c:pt idx="1299">
                  <c:v>0.99846699999999999</c:v>
                </c:pt>
                <c:pt idx="1300">
                  <c:v>0.99846699999999999</c:v>
                </c:pt>
                <c:pt idx="1301">
                  <c:v>0.99846699999999999</c:v>
                </c:pt>
                <c:pt idx="1302">
                  <c:v>0.99846699999999999</c:v>
                </c:pt>
                <c:pt idx="1303">
                  <c:v>0.99846699999999999</c:v>
                </c:pt>
                <c:pt idx="1304">
                  <c:v>0.99846699999999999</c:v>
                </c:pt>
                <c:pt idx="1305">
                  <c:v>0.99846699999999999</c:v>
                </c:pt>
                <c:pt idx="1306">
                  <c:v>0.99846699999999999</c:v>
                </c:pt>
                <c:pt idx="1307">
                  <c:v>0.99846699999999999</c:v>
                </c:pt>
                <c:pt idx="1308">
                  <c:v>0.99846699999999999</c:v>
                </c:pt>
                <c:pt idx="1309">
                  <c:v>0.99846699999999999</c:v>
                </c:pt>
                <c:pt idx="1310">
                  <c:v>0.99846699999999999</c:v>
                </c:pt>
                <c:pt idx="1311">
                  <c:v>0.99846699999999999</c:v>
                </c:pt>
                <c:pt idx="1312">
                  <c:v>0.99846699999999999</c:v>
                </c:pt>
                <c:pt idx="1313">
                  <c:v>0.99846699999999999</c:v>
                </c:pt>
                <c:pt idx="1314">
                  <c:v>0.99846699999999999</c:v>
                </c:pt>
                <c:pt idx="1315">
                  <c:v>0.99846699999999999</c:v>
                </c:pt>
                <c:pt idx="1316">
                  <c:v>0.99846699999999999</c:v>
                </c:pt>
                <c:pt idx="1317">
                  <c:v>0.99846699999999999</c:v>
                </c:pt>
                <c:pt idx="1318">
                  <c:v>0.99846699999999999</c:v>
                </c:pt>
                <c:pt idx="1319">
                  <c:v>0.99846699999999999</c:v>
                </c:pt>
                <c:pt idx="1320">
                  <c:v>0.99846699999999999</c:v>
                </c:pt>
                <c:pt idx="1321">
                  <c:v>0.99846699999999999</c:v>
                </c:pt>
                <c:pt idx="1322">
                  <c:v>0.99846699999999999</c:v>
                </c:pt>
                <c:pt idx="1323">
                  <c:v>0.99846699999999999</c:v>
                </c:pt>
                <c:pt idx="1324">
                  <c:v>0.99846699999999999</c:v>
                </c:pt>
                <c:pt idx="1325">
                  <c:v>0.99846699999999999</c:v>
                </c:pt>
                <c:pt idx="1326">
                  <c:v>0.99846699999999999</c:v>
                </c:pt>
                <c:pt idx="1327">
                  <c:v>0.99846699999999999</c:v>
                </c:pt>
                <c:pt idx="1328">
                  <c:v>0.99846699999999999</c:v>
                </c:pt>
                <c:pt idx="1329">
                  <c:v>0.99846699999999999</c:v>
                </c:pt>
                <c:pt idx="1330">
                  <c:v>0.99846699999999999</c:v>
                </c:pt>
                <c:pt idx="1331">
                  <c:v>0.99846699999999999</c:v>
                </c:pt>
                <c:pt idx="1332">
                  <c:v>0.99846699999999999</c:v>
                </c:pt>
                <c:pt idx="1333">
                  <c:v>0.99846699999999999</c:v>
                </c:pt>
                <c:pt idx="1334">
                  <c:v>0.99846699999999999</c:v>
                </c:pt>
                <c:pt idx="1335">
                  <c:v>0.99846699999999999</c:v>
                </c:pt>
                <c:pt idx="1336">
                  <c:v>0.99846699999999999</c:v>
                </c:pt>
                <c:pt idx="1337">
                  <c:v>0.99846699999999999</c:v>
                </c:pt>
                <c:pt idx="1338">
                  <c:v>0.99846699999999999</c:v>
                </c:pt>
                <c:pt idx="1339">
                  <c:v>0.99846699999999999</c:v>
                </c:pt>
                <c:pt idx="1340">
                  <c:v>0.99846699999999999</c:v>
                </c:pt>
                <c:pt idx="1341">
                  <c:v>0.99846699999999999</c:v>
                </c:pt>
                <c:pt idx="1342">
                  <c:v>0.99846699999999999</c:v>
                </c:pt>
                <c:pt idx="1343">
                  <c:v>0.99846699999999999</c:v>
                </c:pt>
                <c:pt idx="1344">
                  <c:v>0.99846699999999999</c:v>
                </c:pt>
                <c:pt idx="1345">
                  <c:v>0.99846699999999999</c:v>
                </c:pt>
                <c:pt idx="1346">
                  <c:v>0.99846699999999999</c:v>
                </c:pt>
                <c:pt idx="1347">
                  <c:v>0.99846699999999999</c:v>
                </c:pt>
                <c:pt idx="1348">
                  <c:v>0.99846699999999999</c:v>
                </c:pt>
                <c:pt idx="1349">
                  <c:v>0.99846699999999999</c:v>
                </c:pt>
                <c:pt idx="1350">
                  <c:v>0.99846699999999999</c:v>
                </c:pt>
                <c:pt idx="1351">
                  <c:v>0.99846699999999999</c:v>
                </c:pt>
                <c:pt idx="1352">
                  <c:v>0.99846699999999999</c:v>
                </c:pt>
                <c:pt idx="1353">
                  <c:v>0.99846699999999999</c:v>
                </c:pt>
                <c:pt idx="1354">
                  <c:v>0.99846699999999999</c:v>
                </c:pt>
                <c:pt idx="1355">
                  <c:v>0.99846699999999999</c:v>
                </c:pt>
                <c:pt idx="1356">
                  <c:v>0.99846699999999999</c:v>
                </c:pt>
                <c:pt idx="1357">
                  <c:v>0.99846699999999999</c:v>
                </c:pt>
                <c:pt idx="1358">
                  <c:v>0.99846699999999999</c:v>
                </c:pt>
                <c:pt idx="1359">
                  <c:v>0.99846699999999999</c:v>
                </c:pt>
                <c:pt idx="1360">
                  <c:v>0.99846699999999999</c:v>
                </c:pt>
                <c:pt idx="1361">
                  <c:v>0.99846699999999999</c:v>
                </c:pt>
                <c:pt idx="1362">
                  <c:v>0.99846699999999999</c:v>
                </c:pt>
                <c:pt idx="1363">
                  <c:v>0.99846699999999999</c:v>
                </c:pt>
                <c:pt idx="1364">
                  <c:v>0.99846699999999999</c:v>
                </c:pt>
                <c:pt idx="1365">
                  <c:v>0.99846699999999999</c:v>
                </c:pt>
                <c:pt idx="1366">
                  <c:v>0.99846699999999999</c:v>
                </c:pt>
                <c:pt idx="1367">
                  <c:v>0.99846699999999999</c:v>
                </c:pt>
                <c:pt idx="1368">
                  <c:v>0.99846699999999999</c:v>
                </c:pt>
                <c:pt idx="1369">
                  <c:v>0.99846699999999999</c:v>
                </c:pt>
                <c:pt idx="1370">
                  <c:v>0.99846699999999999</c:v>
                </c:pt>
                <c:pt idx="1371">
                  <c:v>0.99846699999999999</c:v>
                </c:pt>
                <c:pt idx="1372">
                  <c:v>0.99846699999999999</c:v>
                </c:pt>
                <c:pt idx="1373">
                  <c:v>0.99846699999999999</c:v>
                </c:pt>
                <c:pt idx="1374">
                  <c:v>0.99846699999999999</c:v>
                </c:pt>
                <c:pt idx="1375">
                  <c:v>0.99846699999999999</c:v>
                </c:pt>
                <c:pt idx="1376">
                  <c:v>0.99846699999999999</c:v>
                </c:pt>
                <c:pt idx="1377">
                  <c:v>0.99846699999999999</c:v>
                </c:pt>
                <c:pt idx="1378">
                  <c:v>0.99846699999999999</c:v>
                </c:pt>
                <c:pt idx="1379">
                  <c:v>0.99846699999999999</c:v>
                </c:pt>
                <c:pt idx="1380">
                  <c:v>0.99846699999999999</c:v>
                </c:pt>
                <c:pt idx="1381">
                  <c:v>0.99846699999999999</c:v>
                </c:pt>
                <c:pt idx="1382">
                  <c:v>0.99846699999999999</c:v>
                </c:pt>
                <c:pt idx="1383">
                  <c:v>0.99846699999999999</c:v>
                </c:pt>
                <c:pt idx="1384">
                  <c:v>0.99846699999999999</c:v>
                </c:pt>
                <c:pt idx="1385">
                  <c:v>0.99846699999999999</c:v>
                </c:pt>
                <c:pt idx="1386">
                  <c:v>0.99846699999999999</c:v>
                </c:pt>
                <c:pt idx="1387">
                  <c:v>0.99846699999999999</c:v>
                </c:pt>
                <c:pt idx="1388">
                  <c:v>0.99846699999999999</c:v>
                </c:pt>
                <c:pt idx="1389">
                  <c:v>0.99846699999999999</c:v>
                </c:pt>
                <c:pt idx="1390">
                  <c:v>0.99846699999999999</c:v>
                </c:pt>
                <c:pt idx="1391">
                  <c:v>0.99846699999999999</c:v>
                </c:pt>
                <c:pt idx="1392">
                  <c:v>0.99846699999999999</c:v>
                </c:pt>
                <c:pt idx="1393">
                  <c:v>0.99846699999999999</c:v>
                </c:pt>
                <c:pt idx="1394">
                  <c:v>0.99846699999999999</c:v>
                </c:pt>
                <c:pt idx="1395">
                  <c:v>0.99846699999999999</c:v>
                </c:pt>
                <c:pt idx="1396">
                  <c:v>0.99846699999999999</c:v>
                </c:pt>
                <c:pt idx="1397">
                  <c:v>0.99846699999999999</c:v>
                </c:pt>
                <c:pt idx="1398">
                  <c:v>0.99846699999999999</c:v>
                </c:pt>
                <c:pt idx="1399">
                  <c:v>0.99846699999999999</c:v>
                </c:pt>
                <c:pt idx="1400">
                  <c:v>0.99846699999999999</c:v>
                </c:pt>
                <c:pt idx="1401">
                  <c:v>0.99846699999999999</c:v>
                </c:pt>
                <c:pt idx="1402">
                  <c:v>0.99846699999999999</c:v>
                </c:pt>
                <c:pt idx="1403">
                  <c:v>0.99846699999999999</c:v>
                </c:pt>
                <c:pt idx="1404">
                  <c:v>0.99846699999999999</c:v>
                </c:pt>
                <c:pt idx="1405">
                  <c:v>0.99846699999999999</c:v>
                </c:pt>
                <c:pt idx="1406">
                  <c:v>0.99846699999999999</c:v>
                </c:pt>
                <c:pt idx="1407">
                  <c:v>0.99846699999999999</c:v>
                </c:pt>
                <c:pt idx="1408">
                  <c:v>0.99846699999999999</c:v>
                </c:pt>
                <c:pt idx="1409">
                  <c:v>0.99846699999999999</c:v>
                </c:pt>
                <c:pt idx="1410">
                  <c:v>0.99846699999999999</c:v>
                </c:pt>
                <c:pt idx="1411">
                  <c:v>0.99846699999999999</c:v>
                </c:pt>
                <c:pt idx="1412">
                  <c:v>0.99846699999999999</c:v>
                </c:pt>
                <c:pt idx="1413">
                  <c:v>0.99846699999999999</c:v>
                </c:pt>
                <c:pt idx="1414">
                  <c:v>0.99846699999999999</c:v>
                </c:pt>
                <c:pt idx="1415">
                  <c:v>0.99846699999999999</c:v>
                </c:pt>
                <c:pt idx="1416">
                  <c:v>0.99846699999999999</c:v>
                </c:pt>
                <c:pt idx="1417">
                  <c:v>0.99846699999999999</c:v>
                </c:pt>
                <c:pt idx="1418">
                  <c:v>0.99846699999999999</c:v>
                </c:pt>
                <c:pt idx="1419">
                  <c:v>0.99846699999999999</c:v>
                </c:pt>
                <c:pt idx="1420">
                  <c:v>0.99846699999999999</c:v>
                </c:pt>
                <c:pt idx="1421">
                  <c:v>0.99846699999999999</c:v>
                </c:pt>
                <c:pt idx="1422">
                  <c:v>0.99846699999999999</c:v>
                </c:pt>
                <c:pt idx="1423">
                  <c:v>0.99846699999999999</c:v>
                </c:pt>
                <c:pt idx="1424">
                  <c:v>0.99846699999999999</c:v>
                </c:pt>
                <c:pt idx="1425">
                  <c:v>0.99846699999999999</c:v>
                </c:pt>
                <c:pt idx="1426">
                  <c:v>0.99846699999999999</c:v>
                </c:pt>
                <c:pt idx="1427">
                  <c:v>0.99846699999999999</c:v>
                </c:pt>
                <c:pt idx="1428">
                  <c:v>0.99846699999999999</c:v>
                </c:pt>
                <c:pt idx="1429">
                  <c:v>0.99846699999999999</c:v>
                </c:pt>
                <c:pt idx="1430">
                  <c:v>0.99846699999999999</c:v>
                </c:pt>
                <c:pt idx="1431">
                  <c:v>0.99846699999999999</c:v>
                </c:pt>
                <c:pt idx="1432">
                  <c:v>0.99846699999999999</c:v>
                </c:pt>
                <c:pt idx="1433">
                  <c:v>0.99846699999999999</c:v>
                </c:pt>
                <c:pt idx="1434">
                  <c:v>0.99846699999999999</c:v>
                </c:pt>
                <c:pt idx="1435">
                  <c:v>0.99846699999999999</c:v>
                </c:pt>
                <c:pt idx="1436">
                  <c:v>0.99846699999999999</c:v>
                </c:pt>
                <c:pt idx="1437">
                  <c:v>0.99846699999999999</c:v>
                </c:pt>
                <c:pt idx="1438">
                  <c:v>0.99846699999999999</c:v>
                </c:pt>
                <c:pt idx="1439">
                  <c:v>0.99846699999999999</c:v>
                </c:pt>
                <c:pt idx="1440">
                  <c:v>0.99846699999999999</c:v>
                </c:pt>
                <c:pt idx="1441">
                  <c:v>0.99846699999999999</c:v>
                </c:pt>
                <c:pt idx="1442">
                  <c:v>0.99846699999999999</c:v>
                </c:pt>
                <c:pt idx="1443">
                  <c:v>0.99846699999999999</c:v>
                </c:pt>
                <c:pt idx="1444">
                  <c:v>0.99846699999999999</c:v>
                </c:pt>
                <c:pt idx="1445">
                  <c:v>0.99846699999999999</c:v>
                </c:pt>
                <c:pt idx="1446">
                  <c:v>0.99846699999999999</c:v>
                </c:pt>
                <c:pt idx="1447">
                  <c:v>0.99846699999999999</c:v>
                </c:pt>
                <c:pt idx="1448">
                  <c:v>0.99846699999999999</c:v>
                </c:pt>
                <c:pt idx="1449">
                  <c:v>0.99846699999999999</c:v>
                </c:pt>
                <c:pt idx="1450">
                  <c:v>0.99846699999999999</c:v>
                </c:pt>
                <c:pt idx="1451">
                  <c:v>0.99846699999999999</c:v>
                </c:pt>
                <c:pt idx="1452">
                  <c:v>0.99846699999999999</c:v>
                </c:pt>
                <c:pt idx="1453">
                  <c:v>0.99846699999999999</c:v>
                </c:pt>
                <c:pt idx="1454">
                  <c:v>0.99846699999999999</c:v>
                </c:pt>
                <c:pt idx="1455">
                  <c:v>0.99846699999999999</c:v>
                </c:pt>
                <c:pt idx="1456">
                  <c:v>0.99846699999999999</c:v>
                </c:pt>
                <c:pt idx="1457">
                  <c:v>0.99846699999999999</c:v>
                </c:pt>
                <c:pt idx="1458">
                  <c:v>0.99846699999999999</c:v>
                </c:pt>
                <c:pt idx="1459">
                  <c:v>0.99846699999999999</c:v>
                </c:pt>
                <c:pt idx="1460">
                  <c:v>0.99846699999999999</c:v>
                </c:pt>
                <c:pt idx="1461">
                  <c:v>0.99846699999999999</c:v>
                </c:pt>
                <c:pt idx="1462">
                  <c:v>0.99846699999999999</c:v>
                </c:pt>
                <c:pt idx="1463">
                  <c:v>0.99846699999999999</c:v>
                </c:pt>
                <c:pt idx="1464">
                  <c:v>0.99846699999999999</c:v>
                </c:pt>
                <c:pt idx="1465">
                  <c:v>0.99846699999999999</c:v>
                </c:pt>
                <c:pt idx="1466">
                  <c:v>0.99846699999999999</c:v>
                </c:pt>
                <c:pt idx="1467">
                  <c:v>0.99846699999999999</c:v>
                </c:pt>
                <c:pt idx="1468">
                  <c:v>0.99846699999999999</c:v>
                </c:pt>
                <c:pt idx="1469">
                  <c:v>0.99846699999999999</c:v>
                </c:pt>
                <c:pt idx="1470">
                  <c:v>0.99846699999999999</c:v>
                </c:pt>
                <c:pt idx="1471">
                  <c:v>0.99846699999999999</c:v>
                </c:pt>
                <c:pt idx="1472">
                  <c:v>0.99846699999999999</c:v>
                </c:pt>
                <c:pt idx="1473">
                  <c:v>0.99846699999999999</c:v>
                </c:pt>
                <c:pt idx="1474">
                  <c:v>0.99846699999999999</c:v>
                </c:pt>
                <c:pt idx="1475">
                  <c:v>0.99846699999999999</c:v>
                </c:pt>
                <c:pt idx="1476">
                  <c:v>0.99846699999999999</c:v>
                </c:pt>
                <c:pt idx="1477">
                  <c:v>0.99846699999999999</c:v>
                </c:pt>
                <c:pt idx="1478">
                  <c:v>0.99846699999999999</c:v>
                </c:pt>
                <c:pt idx="1479">
                  <c:v>0.99846699999999999</c:v>
                </c:pt>
                <c:pt idx="1480">
                  <c:v>0.99846699999999999</c:v>
                </c:pt>
                <c:pt idx="1481">
                  <c:v>0.99846699999999999</c:v>
                </c:pt>
                <c:pt idx="1482">
                  <c:v>0.99846699999999999</c:v>
                </c:pt>
                <c:pt idx="1483">
                  <c:v>0.99846699999999999</c:v>
                </c:pt>
                <c:pt idx="1484">
                  <c:v>0.99846699999999999</c:v>
                </c:pt>
                <c:pt idx="1485">
                  <c:v>0.99846699999999999</c:v>
                </c:pt>
                <c:pt idx="1486">
                  <c:v>0.99846699999999999</c:v>
                </c:pt>
                <c:pt idx="1487">
                  <c:v>0.99846699999999999</c:v>
                </c:pt>
                <c:pt idx="1488">
                  <c:v>0.99846699999999999</c:v>
                </c:pt>
                <c:pt idx="1489">
                  <c:v>0.99846699999999999</c:v>
                </c:pt>
                <c:pt idx="1490">
                  <c:v>0.99846699999999999</c:v>
                </c:pt>
                <c:pt idx="1491">
                  <c:v>0.99846699999999999</c:v>
                </c:pt>
                <c:pt idx="1492">
                  <c:v>0.99846699999999999</c:v>
                </c:pt>
                <c:pt idx="1493">
                  <c:v>0.99846699999999999</c:v>
                </c:pt>
                <c:pt idx="1494">
                  <c:v>0.99846699999999999</c:v>
                </c:pt>
                <c:pt idx="1495">
                  <c:v>0.99846699999999999</c:v>
                </c:pt>
                <c:pt idx="1496">
                  <c:v>0.99846699999999999</c:v>
                </c:pt>
                <c:pt idx="1497">
                  <c:v>0.99846699999999999</c:v>
                </c:pt>
                <c:pt idx="1498">
                  <c:v>0.99846699999999999</c:v>
                </c:pt>
                <c:pt idx="1499">
                  <c:v>0.99846699999999999</c:v>
                </c:pt>
                <c:pt idx="1500">
                  <c:v>0.99846699999999999</c:v>
                </c:pt>
                <c:pt idx="1501">
                  <c:v>0.99846699999999999</c:v>
                </c:pt>
                <c:pt idx="1502">
                  <c:v>0.99846699999999999</c:v>
                </c:pt>
                <c:pt idx="1503">
                  <c:v>0.99846699999999999</c:v>
                </c:pt>
                <c:pt idx="1504">
                  <c:v>0.99846699999999999</c:v>
                </c:pt>
                <c:pt idx="1505">
                  <c:v>0.99846699999999999</c:v>
                </c:pt>
                <c:pt idx="1506">
                  <c:v>0.99846699999999999</c:v>
                </c:pt>
                <c:pt idx="1507">
                  <c:v>0.99846699999999999</c:v>
                </c:pt>
                <c:pt idx="1508">
                  <c:v>0.99846699999999999</c:v>
                </c:pt>
                <c:pt idx="1509">
                  <c:v>0.99846699999999999</c:v>
                </c:pt>
                <c:pt idx="1510">
                  <c:v>0.99846699999999999</c:v>
                </c:pt>
                <c:pt idx="1511">
                  <c:v>0.99846699999999999</c:v>
                </c:pt>
                <c:pt idx="1512">
                  <c:v>0.99846699999999999</c:v>
                </c:pt>
                <c:pt idx="1513">
                  <c:v>0.99846699999999999</c:v>
                </c:pt>
                <c:pt idx="1514">
                  <c:v>0.99846699999999999</c:v>
                </c:pt>
                <c:pt idx="1515">
                  <c:v>0.99846699999999999</c:v>
                </c:pt>
                <c:pt idx="1516">
                  <c:v>0.99846699999999999</c:v>
                </c:pt>
                <c:pt idx="1517">
                  <c:v>0.99846699999999999</c:v>
                </c:pt>
                <c:pt idx="1518">
                  <c:v>0.99846699999999999</c:v>
                </c:pt>
                <c:pt idx="1519">
                  <c:v>0.99846699999999999</c:v>
                </c:pt>
                <c:pt idx="1520">
                  <c:v>0.99846699999999999</c:v>
                </c:pt>
                <c:pt idx="1521">
                  <c:v>0.99846699999999999</c:v>
                </c:pt>
                <c:pt idx="1522">
                  <c:v>0.99846699999999999</c:v>
                </c:pt>
                <c:pt idx="1523">
                  <c:v>0.99846699999999999</c:v>
                </c:pt>
                <c:pt idx="1524">
                  <c:v>0.99846699999999999</c:v>
                </c:pt>
                <c:pt idx="1525">
                  <c:v>0.99846699999999999</c:v>
                </c:pt>
                <c:pt idx="1526">
                  <c:v>0.99846699999999999</c:v>
                </c:pt>
                <c:pt idx="1527">
                  <c:v>0.99846699999999999</c:v>
                </c:pt>
                <c:pt idx="1528">
                  <c:v>0.99846699999999999</c:v>
                </c:pt>
                <c:pt idx="1529">
                  <c:v>0.99846699999999999</c:v>
                </c:pt>
                <c:pt idx="1530">
                  <c:v>0.99846699999999999</c:v>
                </c:pt>
                <c:pt idx="1531">
                  <c:v>0.99846699999999999</c:v>
                </c:pt>
                <c:pt idx="1532">
                  <c:v>0.99846699999999999</c:v>
                </c:pt>
                <c:pt idx="1533">
                  <c:v>0.99846699999999999</c:v>
                </c:pt>
                <c:pt idx="1534">
                  <c:v>0.99846699999999999</c:v>
                </c:pt>
                <c:pt idx="1535">
                  <c:v>0.99846699999999999</c:v>
                </c:pt>
                <c:pt idx="1536">
                  <c:v>0.99846699999999999</c:v>
                </c:pt>
                <c:pt idx="1537">
                  <c:v>0.99846699999999999</c:v>
                </c:pt>
                <c:pt idx="1538">
                  <c:v>0.99846699999999999</c:v>
                </c:pt>
                <c:pt idx="1539">
                  <c:v>0.99846699999999999</c:v>
                </c:pt>
                <c:pt idx="1540">
                  <c:v>0.99846699999999999</c:v>
                </c:pt>
                <c:pt idx="1541">
                  <c:v>0.99846699999999999</c:v>
                </c:pt>
                <c:pt idx="1542">
                  <c:v>0.99846699999999999</c:v>
                </c:pt>
                <c:pt idx="1543">
                  <c:v>0.99846699999999999</c:v>
                </c:pt>
                <c:pt idx="1544">
                  <c:v>0.99846699999999999</c:v>
                </c:pt>
                <c:pt idx="1545">
                  <c:v>0.99846699999999999</c:v>
                </c:pt>
                <c:pt idx="1546">
                  <c:v>0.99846699999999999</c:v>
                </c:pt>
                <c:pt idx="1547">
                  <c:v>0.99846699999999999</c:v>
                </c:pt>
                <c:pt idx="1548">
                  <c:v>0.99846699999999999</c:v>
                </c:pt>
                <c:pt idx="1549">
                  <c:v>0.99846699999999999</c:v>
                </c:pt>
                <c:pt idx="1550">
                  <c:v>0.99846699999999999</c:v>
                </c:pt>
                <c:pt idx="1551">
                  <c:v>0.99846699999999999</c:v>
                </c:pt>
                <c:pt idx="1552">
                  <c:v>0.99846699999999999</c:v>
                </c:pt>
                <c:pt idx="1553">
                  <c:v>0.99846699999999999</c:v>
                </c:pt>
                <c:pt idx="1554">
                  <c:v>0.99846699999999999</c:v>
                </c:pt>
                <c:pt idx="1555">
                  <c:v>0.99846699999999999</c:v>
                </c:pt>
                <c:pt idx="1556">
                  <c:v>0.99846699999999999</c:v>
                </c:pt>
                <c:pt idx="1557">
                  <c:v>0.99846699999999999</c:v>
                </c:pt>
                <c:pt idx="1558">
                  <c:v>0.99846699999999999</c:v>
                </c:pt>
                <c:pt idx="1559">
                  <c:v>0.99846699999999999</c:v>
                </c:pt>
                <c:pt idx="1560">
                  <c:v>0.99846699999999999</c:v>
                </c:pt>
                <c:pt idx="1561">
                  <c:v>0.99846699999999999</c:v>
                </c:pt>
                <c:pt idx="1562">
                  <c:v>0.99846699999999999</c:v>
                </c:pt>
                <c:pt idx="1563">
                  <c:v>0.99846699999999999</c:v>
                </c:pt>
                <c:pt idx="1564">
                  <c:v>0.99846699999999999</c:v>
                </c:pt>
                <c:pt idx="1565">
                  <c:v>0.99846699999999999</c:v>
                </c:pt>
                <c:pt idx="1566">
                  <c:v>0.99846699999999999</c:v>
                </c:pt>
                <c:pt idx="1567">
                  <c:v>0.99846699999999999</c:v>
                </c:pt>
                <c:pt idx="1568">
                  <c:v>0.99846699999999999</c:v>
                </c:pt>
                <c:pt idx="1569">
                  <c:v>0.99846699999999999</c:v>
                </c:pt>
                <c:pt idx="1570">
                  <c:v>0.99846699999999999</c:v>
                </c:pt>
                <c:pt idx="1571">
                  <c:v>0.99846699999999999</c:v>
                </c:pt>
                <c:pt idx="1572">
                  <c:v>0.99846699999999999</c:v>
                </c:pt>
                <c:pt idx="1573">
                  <c:v>0.99846699999999999</c:v>
                </c:pt>
                <c:pt idx="1574">
                  <c:v>0.99846699999999999</c:v>
                </c:pt>
                <c:pt idx="1575">
                  <c:v>0.99846699999999999</c:v>
                </c:pt>
                <c:pt idx="1576">
                  <c:v>0.99846699999999999</c:v>
                </c:pt>
                <c:pt idx="1577">
                  <c:v>0.99846699999999999</c:v>
                </c:pt>
                <c:pt idx="1578">
                  <c:v>0.99846699999999999</c:v>
                </c:pt>
                <c:pt idx="1579">
                  <c:v>0.99846699999999999</c:v>
                </c:pt>
                <c:pt idx="1580">
                  <c:v>0.99846699999999999</c:v>
                </c:pt>
                <c:pt idx="1581">
                  <c:v>0.99846699999999999</c:v>
                </c:pt>
                <c:pt idx="1582">
                  <c:v>0.99846699999999999</c:v>
                </c:pt>
                <c:pt idx="1583">
                  <c:v>0.99846699999999999</c:v>
                </c:pt>
                <c:pt idx="1584">
                  <c:v>0.99846699999999999</c:v>
                </c:pt>
                <c:pt idx="1585">
                  <c:v>0.99846699999999999</c:v>
                </c:pt>
                <c:pt idx="1586">
                  <c:v>0.99846699999999999</c:v>
                </c:pt>
                <c:pt idx="1587">
                  <c:v>0.99846699999999999</c:v>
                </c:pt>
                <c:pt idx="1588">
                  <c:v>0.99846699999999999</c:v>
                </c:pt>
                <c:pt idx="1589">
                  <c:v>0.99846699999999999</c:v>
                </c:pt>
                <c:pt idx="1590">
                  <c:v>0.99846699999999999</c:v>
                </c:pt>
                <c:pt idx="1591">
                  <c:v>0.99846699999999999</c:v>
                </c:pt>
                <c:pt idx="1592">
                  <c:v>0.99846699999999999</c:v>
                </c:pt>
                <c:pt idx="1593">
                  <c:v>0.99846699999999999</c:v>
                </c:pt>
                <c:pt idx="1594">
                  <c:v>0.99846699999999999</c:v>
                </c:pt>
                <c:pt idx="1595">
                  <c:v>0.99846699999999999</c:v>
                </c:pt>
                <c:pt idx="1596">
                  <c:v>0.99846699999999999</c:v>
                </c:pt>
                <c:pt idx="1597">
                  <c:v>0.99846699999999999</c:v>
                </c:pt>
                <c:pt idx="1598">
                  <c:v>0.99846699999999999</c:v>
                </c:pt>
                <c:pt idx="1599">
                  <c:v>0.99846699999999999</c:v>
                </c:pt>
                <c:pt idx="1600">
                  <c:v>0.99846699999999999</c:v>
                </c:pt>
                <c:pt idx="1601">
                  <c:v>0.99846699999999999</c:v>
                </c:pt>
                <c:pt idx="1602">
                  <c:v>0.99846699999999999</c:v>
                </c:pt>
                <c:pt idx="1603">
                  <c:v>0.99846699999999999</c:v>
                </c:pt>
                <c:pt idx="1604">
                  <c:v>0.99846699999999999</c:v>
                </c:pt>
                <c:pt idx="1605">
                  <c:v>0.99846699999999999</c:v>
                </c:pt>
                <c:pt idx="1606">
                  <c:v>0.99846699999999999</c:v>
                </c:pt>
                <c:pt idx="1607">
                  <c:v>0.99846699999999999</c:v>
                </c:pt>
                <c:pt idx="1608">
                  <c:v>0.99846699999999999</c:v>
                </c:pt>
                <c:pt idx="1609">
                  <c:v>0.99846699999999999</c:v>
                </c:pt>
                <c:pt idx="1610">
                  <c:v>0.99846699999999999</c:v>
                </c:pt>
                <c:pt idx="1611">
                  <c:v>0.99846699999999999</c:v>
                </c:pt>
                <c:pt idx="1612">
                  <c:v>0.99846699999999999</c:v>
                </c:pt>
                <c:pt idx="1613">
                  <c:v>0.99846699999999999</c:v>
                </c:pt>
                <c:pt idx="1614">
                  <c:v>0.99846699999999999</c:v>
                </c:pt>
                <c:pt idx="1615">
                  <c:v>0.99846699999999999</c:v>
                </c:pt>
                <c:pt idx="1616">
                  <c:v>0.99846699999999999</c:v>
                </c:pt>
                <c:pt idx="1617">
                  <c:v>0.99846699999999999</c:v>
                </c:pt>
                <c:pt idx="1618">
                  <c:v>0.99846699999999999</c:v>
                </c:pt>
                <c:pt idx="1619">
                  <c:v>0.99846699999999999</c:v>
                </c:pt>
                <c:pt idx="1620">
                  <c:v>0.99846699999999999</c:v>
                </c:pt>
                <c:pt idx="1621">
                  <c:v>0.99846699999999999</c:v>
                </c:pt>
                <c:pt idx="1622">
                  <c:v>0.99846699999999999</c:v>
                </c:pt>
                <c:pt idx="1623">
                  <c:v>0.99846699999999999</c:v>
                </c:pt>
                <c:pt idx="1624">
                  <c:v>0.99846699999999999</c:v>
                </c:pt>
                <c:pt idx="1625">
                  <c:v>0.99846699999999999</c:v>
                </c:pt>
                <c:pt idx="1626">
                  <c:v>0.99846699999999999</c:v>
                </c:pt>
                <c:pt idx="1627">
                  <c:v>0.99846699999999999</c:v>
                </c:pt>
                <c:pt idx="1628">
                  <c:v>0.99846699999999999</c:v>
                </c:pt>
                <c:pt idx="1629">
                  <c:v>0.99846699999999999</c:v>
                </c:pt>
                <c:pt idx="1630">
                  <c:v>0.99846699999999999</c:v>
                </c:pt>
                <c:pt idx="1631">
                  <c:v>0.99846699999999999</c:v>
                </c:pt>
                <c:pt idx="1632">
                  <c:v>0.99846699999999999</c:v>
                </c:pt>
                <c:pt idx="1633">
                  <c:v>0.99846699999999999</c:v>
                </c:pt>
                <c:pt idx="1634">
                  <c:v>0.99846699999999999</c:v>
                </c:pt>
                <c:pt idx="1635">
                  <c:v>0.99846699999999999</c:v>
                </c:pt>
                <c:pt idx="1636">
                  <c:v>0.99846699999999999</c:v>
                </c:pt>
                <c:pt idx="1637">
                  <c:v>0.99846699999999999</c:v>
                </c:pt>
                <c:pt idx="1638">
                  <c:v>0.99846699999999999</c:v>
                </c:pt>
                <c:pt idx="1639">
                  <c:v>0.99846699999999999</c:v>
                </c:pt>
                <c:pt idx="1640">
                  <c:v>0.99846699999999999</c:v>
                </c:pt>
                <c:pt idx="1641">
                  <c:v>0.99846699999999999</c:v>
                </c:pt>
                <c:pt idx="1642">
                  <c:v>0.99846699999999999</c:v>
                </c:pt>
                <c:pt idx="1643">
                  <c:v>0.99846699999999999</c:v>
                </c:pt>
                <c:pt idx="1644">
                  <c:v>0.99846699999999999</c:v>
                </c:pt>
                <c:pt idx="1645">
                  <c:v>0.99846699999999999</c:v>
                </c:pt>
                <c:pt idx="1646">
                  <c:v>0.99846699999999999</c:v>
                </c:pt>
                <c:pt idx="1647">
                  <c:v>0.99846699999999999</c:v>
                </c:pt>
                <c:pt idx="1648">
                  <c:v>0.99846699999999999</c:v>
                </c:pt>
                <c:pt idx="1649">
                  <c:v>0.99846699999999999</c:v>
                </c:pt>
                <c:pt idx="1650">
                  <c:v>0.99846699999999999</c:v>
                </c:pt>
                <c:pt idx="1651">
                  <c:v>0.99846699999999999</c:v>
                </c:pt>
                <c:pt idx="1652">
                  <c:v>0.99846699999999999</c:v>
                </c:pt>
                <c:pt idx="1653">
                  <c:v>0.99846699999999999</c:v>
                </c:pt>
                <c:pt idx="1654">
                  <c:v>0.99846699999999999</c:v>
                </c:pt>
                <c:pt idx="1655">
                  <c:v>0.99846699999999999</c:v>
                </c:pt>
                <c:pt idx="1656">
                  <c:v>0.99846699999999999</c:v>
                </c:pt>
                <c:pt idx="1657">
                  <c:v>0.99846699999999999</c:v>
                </c:pt>
                <c:pt idx="1658">
                  <c:v>0.99846699999999999</c:v>
                </c:pt>
                <c:pt idx="1659">
                  <c:v>0.99846699999999999</c:v>
                </c:pt>
                <c:pt idx="1660">
                  <c:v>0.99846699999999999</c:v>
                </c:pt>
                <c:pt idx="1661">
                  <c:v>0.99846699999999999</c:v>
                </c:pt>
                <c:pt idx="1662">
                  <c:v>0.99846699999999999</c:v>
                </c:pt>
                <c:pt idx="1663">
                  <c:v>0.99846699999999999</c:v>
                </c:pt>
                <c:pt idx="1664">
                  <c:v>0.99846699999999999</c:v>
                </c:pt>
                <c:pt idx="1665">
                  <c:v>0.99846699999999999</c:v>
                </c:pt>
                <c:pt idx="1666">
                  <c:v>0.99846699999999999</c:v>
                </c:pt>
                <c:pt idx="1667">
                  <c:v>0.99846699999999999</c:v>
                </c:pt>
                <c:pt idx="1668">
                  <c:v>0.99846699999999999</c:v>
                </c:pt>
                <c:pt idx="1669">
                  <c:v>0.99846699999999999</c:v>
                </c:pt>
                <c:pt idx="1670">
                  <c:v>0.99846699999999999</c:v>
                </c:pt>
                <c:pt idx="1671">
                  <c:v>0.99846699999999999</c:v>
                </c:pt>
                <c:pt idx="1672">
                  <c:v>0.99846699999999999</c:v>
                </c:pt>
                <c:pt idx="1673">
                  <c:v>0.99846699999999999</c:v>
                </c:pt>
                <c:pt idx="1674">
                  <c:v>0.99846699999999999</c:v>
                </c:pt>
                <c:pt idx="1675">
                  <c:v>0.99846699999999999</c:v>
                </c:pt>
                <c:pt idx="1676">
                  <c:v>0.99846699999999999</c:v>
                </c:pt>
                <c:pt idx="1677">
                  <c:v>0.99846699999999999</c:v>
                </c:pt>
                <c:pt idx="1678">
                  <c:v>0.99846699999999999</c:v>
                </c:pt>
                <c:pt idx="1679">
                  <c:v>0.99846699999999999</c:v>
                </c:pt>
                <c:pt idx="1680">
                  <c:v>0.99846699999999999</c:v>
                </c:pt>
                <c:pt idx="1681">
                  <c:v>0.99846699999999999</c:v>
                </c:pt>
                <c:pt idx="1682">
                  <c:v>0.99846699999999999</c:v>
                </c:pt>
                <c:pt idx="1683">
                  <c:v>0.99846699999999999</c:v>
                </c:pt>
                <c:pt idx="1684">
                  <c:v>0.99846699999999999</c:v>
                </c:pt>
                <c:pt idx="1685">
                  <c:v>0.99846699999999999</c:v>
                </c:pt>
                <c:pt idx="1686">
                  <c:v>0.99846699999999999</c:v>
                </c:pt>
                <c:pt idx="1687">
                  <c:v>0.99846699999999999</c:v>
                </c:pt>
                <c:pt idx="1688">
                  <c:v>0.99846699999999999</c:v>
                </c:pt>
                <c:pt idx="1689">
                  <c:v>0.99846699999999999</c:v>
                </c:pt>
                <c:pt idx="1690">
                  <c:v>0.99846699999999999</c:v>
                </c:pt>
                <c:pt idx="1691">
                  <c:v>0.99846699999999999</c:v>
                </c:pt>
                <c:pt idx="1692">
                  <c:v>0.99846699999999999</c:v>
                </c:pt>
                <c:pt idx="1693">
                  <c:v>0.99846699999999999</c:v>
                </c:pt>
                <c:pt idx="1694">
                  <c:v>0.99846699999999999</c:v>
                </c:pt>
                <c:pt idx="1695">
                  <c:v>0.99846699999999999</c:v>
                </c:pt>
                <c:pt idx="1696">
                  <c:v>0.99846699999999999</c:v>
                </c:pt>
                <c:pt idx="1697">
                  <c:v>0.99846699999999999</c:v>
                </c:pt>
                <c:pt idx="1698">
                  <c:v>0.99846699999999999</c:v>
                </c:pt>
                <c:pt idx="1699">
                  <c:v>0.99846699999999999</c:v>
                </c:pt>
                <c:pt idx="1700">
                  <c:v>0.99846699999999999</c:v>
                </c:pt>
                <c:pt idx="1701">
                  <c:v>0.99846699999999999</c:v>
                </c:pt>
                <c:pt idx="1702">
                  <c:v>0.99846699999999999</c:v>
                </c:pt>
                <c:pt idx="1703">
                  <c:v>0.99846699999999999</c:v>
                </c:pt>
                <c:pt idx="1704">
                  <c:v>0.99846699999999999</c:v>
                </c:pt>
                <c:pt idx="1705">
                  <c:v>0.99846699999999999</c:v>
                </c:pt>
                <c:pt idx="1706">
                  <c:v>0.99846699999999999</c:v>
                </c:pt>
                <c:pt idx="1707">
                  <c:v>0.99846699999999999</c:v>
                </c:pt>
                <c:pt idx="1708">
                  <c:v>0.99846699999999999</c:v>
                </c:pt>
                <c:pt idx="1709">
                  <c:v>0.99846699999999999</c:v>
                </c:pt>
                <c:pt idx="1710">
                  <c:v>0.99846699999999999</c:v>
                </c:pt>
                <c:pt idx="1711">
                  <c:v>0.99846699999999999</c:v>
                </c:pt>
                <c:pt idx="1712">
                  <c:v>0.99846699999999999</c:v>
                </c:pt>
                <c:pt idx="1713">
                  <c:v>0.99846699999999999</c:v>
                </c:pt>
                <c:pt idx="1714">
                  <c:v>0.99846699999999999</c:v>
                </c:pt>
                <c:pt idx="1715">
                  <c:v>0.99846699999999999</c:v>
                </c:pt>
                <c:pt idx="1716">
                  <c:v>0.99846699999999999</c:v>
                </c:pt>
                <c:pt idx="1717">
                  <c:v>0.99846699999999999</c:v>
                </c:pt>
                <c:pt idx="1718">
                  <c:v>0.99846699999999999</c:v>
                </c:pt>
                <c:pt idx="1719">
                  <c:v>0.99846699999999999</c:v>
                </c:pt>
                <c:pt idx="1720">
                  <c:v>0.99846699999999999</c:v>
                </c:pt>
                <c:pt idx="1721">
                  <c:v>0.99846699999999999</c:v>
                </c:pt>
                <c:pt idx="1722">
                  <c:v>0.99846699999999999</c:v>
                </c:pt>
                <c:pt idx="1723">
                  <c:v>0.99846699999999999</c:v>
                </c:pt>
                <c:pt idx="1724">
                  <c:v>0.99846699999999999</c:v>
                </c:pt>
                <c:pt idx="1725">
                  <c:v>0.99846699999999999</c:v>
                </c:pt>
                <c:pt idx="1726">
                  <c:v>0.99846699999999999</c:v>
                </c:pt>
                <c:pt idx="1727">
                  <c:v>0.99846699999999999</c:v>
                </c:pt>
                <c:pt idx="1728">
                  <c:v>0.99846699999999999</c:v>
                </c:pt>
                <c:pt idx="1729">
                  <c:v>0.99846699999999999</c:v>
                </c:pt>
                <c:pt idx="1730">
                  <c:v>0.99846699999999999</c:v>
                </c:pt>
                <c:pt idx="1731">
                  <c:v>0.99846699999999999</c:v>
                </c:pt>
                <c:pt idx="1732">
                  <c:v>0.99846699999999999</c:v>
                </c:pt>
                <c:pt idx="1733">
                  <c:v>0.99846699999999999</c:v>
                </c:pt>
                <c:pt idx="1734">
                  <c:v>0.99846699999999999</c:v>
                </c:pt>
                <c:pt idx="1735">
                  <c:v>0.99846699999999999</c:v>
                </c:pt>
                <c:pt idx="1736">
                  <c:v>0.99846699999999999</c:v>
                </c:pt>
                <c:pt idx="1737">
                  <c:v>0.99846699999999999</c:v>
                </c:pt>
                <c:pt idx="1738">
                  <c:v>0.99846699999999999</c:v>
                </c:pt>
                <c:pt idx="1739">
                  <c:v>0.99846699999999999</c:v>
                </c:pt>
                <c:pt idx="1740">
                  <c:v>0.99846699999999999</c:v>
                </c:pt>
                <c:pt idx="1741">
                  <c:v>0.99846699999999999</c:v>
                </c:pt>
                <c:pt idx="1742">
                  <c:v>0.99846699999999999</c:v>
                </c:pt>
                <c:pt idx="1743">
                  <c:v>0.99846699999999999</c:v>
                </c:pt>
                <c:pt idx="1744">
                  <c:v>0.99846699999999999</c:v>
                </c:pt>
                <c:pt idx="1745">
                  <c:v>0.99846699999999999</c:v>
                </c:pt>
                <c:pt idx="1746">
                  <c:v>0.99846699999999999</c:v>
                </c:pt>
                <c:pt idx="1747">
                  <c:v>0.99846699999999999</c:v>
                </c:pt>
                <c:pt idx="1748">
                  <c:v>0.99846699999999999</c:v>
                </c:pt>
                <c:pt idx="1749">
                  <c:v>0.99846699999999999</c:v>
                </c:pt>
                <c:pt idx="1750">
                  <c:v>0.99846699999999999</c:v>
                </c:pt>
                <c:pt idx="1751">
                  <c:v>0.99846699999999999</c:v>
                </c:pt>
                <c:pt idx="1752">
                  <c:v>0.99846699999999999</c:v>
                </c:pt>
                <c:pt idx="1753">
                  <c:v>0.99846699999999999</c:v>
                </c:pt>
                <c:pt idx="1754">
                  <c:v>0.99846699999999999</c:v>
                </c:pt>
                <c:pt idx="1755">
                  <c:v>0.99846699999999999</c:v>
                </c:pt>
                <c:pt idx="1756">
                  <c:v>0.99846699999999999</c:v>
                </c:pt>
                <c:pt idx="1757">
                  <c:v>0.99846699999999999</c:v>
                </c:pt>
                <c:pt idx="1758">
                  <c:v>0.99846699999999999</c:v>
                </c:pt>
                <c:pt idx="1759">
                  <c:v>0.99846699999999999</c:v>
                </c:pt>
                <c:pt idx="1760">
                  <c:v>0.99846699999999999</c:v>
                </c:pt>
                <c:pt idx="1761">
                  <c:v>0.99846699999999999</c:v>
                </c:pt>
                <c:pt idx="1762">
                  <c:v>0.99846699999999999</c:v>
                </c:pt>
                <c:pt idx="1763">
                  <c:v>0.99846699999999999</c:v>
                </c:pt>
                <c:pt idx="1764">
                  <c:v>0.99846699999999999</c:v>
                </c:pt>
                <c:pt idx="1765">
                  <c:v>0.99846699999999999</c:v>
                </c:pt>
                <c:pt idx="1766">
                  <c:v>0.99846699999999999</c:v>
                </c:pt>
                <c:pt idx="1767">
                  <c:v>0.99846699999999999</c:v>
                </c:pt>
                <c:pt idx="1768">
                  <c:v>0.99846699999999999</c:v>
                </c:pt>
                <c:pt idx="1769">
                  <c:v>0.99846699999999999</c:v>
                </c:pt>
                <c:pt idx="1770">
                  <c:v>0.99846699999999999</c:v>
                </c:pt>
                <c:pt idx="1771">
                  <c:v>0.99846699999999999</c:v>
                </c:pt>
                <c:pt idx="1772">
                  <c:v>0.99846699999999999</c:v>
                </c:pt>
                <c:pt idx="1773">
                  <c:v>0.99846699999999999</c:v>
                </c:pt>
                <c:pt idx="1774">
                  <c:v>0.99846699999999999</c:v>
                </c:pt>
                <c:pt idx="1775">
                  <c:v>0.99846699999999999</c:v>
                </c:pt>
                <c:pt idx="1776">
                  <c:v>0.99846699999999999</c:v>
                </c:pt>
                <c:pt idx="1777">
                  <c:v>0.99846699999999999</c:v>
                </c:pt>
                <c:pt idx="1778">
                  <c:v>0.99846699999999999</c:v>
                </c:pt>
                <c:pt idx="1779">
                  <c:v>0.99846699999999999</c:v>
                </c:pt>
                <c:pt idx="1780">
                  <c:v>0.99846699999999999</c:v>
                </c:pt>
                <c:pt idx="1781">
                  <c:v>0.99846699999999999</c:v>
                </c:pt>
                <c:pt idx="1782">
                  <c:v>0.99846699999999999</c:v>
                </c:pt>
                <c:pt idx="1783">
                  <c:v>0.99846699999999999</c:v>
                </c:pt>
                <c:pt idx="1784">
                  <c:v>0.99846699999999999</c:v>
                </c:pt>
                <c:pt idx="1785">
                  <c:v>0.99846699999999999</c:v>
                </c:pt>
                <c:pt idx="1786">
                  <c:v>0.99846699999999999</c:v>
                </c:pt>
                <c:pt idx="1787">
                  <c:v>0.99846699999999999</c:v>
                </c:pt>
                <c:pt idx="1788">
                  <c:v>0.99846699999999999</c:v>
                </c:pt>
                <c:pt idx="1789">
                  <c:v>0.99846699999999999</c:v>
                </c:pt>
                <c:pt idx="1790">
                  <c:v>0.99846699999999999</c:v>
                </c:pt>
                <c:pt idx="1791">
                  <c:v>0.99846699999999999</c:v>
                </c:pt>
                <c:pt idx="1792">
                  <c:v>0.99846699999999999</c:v>
                </c:pt>
                <c:pt idx="1793">
                  <c:v>0.99846699999999999</c:v>
                </c:pt>
                <c:pt idx="1794">
                  <c:v>0.99846699999999999</c:v>
                </c:pt>
                <c:pt idx="1795">
                  <c:v>0.99846699999999999</c:v>
                </c:pt>
                <c:pt idx="1796">
                  <c:v>0.99846699999999999</c:v>
                </c:pt>
                <c:pt idx="1797">
                  <c:v>0.99846699999999999</c:v>
                </c:pt>
                <c:pt idx="1798">
                  <c:v>0.99846699999999999</c:v>
                </c:pt>
                <c:pt idx="1799">
                  <c:v>0.99846699999999999</c:v>
                </c:pt>
                <c:pt idx="1800">
                  <c:v>0.99846699999999999</c:v>
                </c:pt>
                <c:pt idx="1801">
                  <c:v>0.99846699999999999</c:v>
                </c:pt>
                <c:pt idx="1802">
                  <c:v>0.99846699999999999</c:v>
                </c:pt>
                <c:pt idx="1803">
                  <c:v>0.99846699999999999</c:v>
                </c:pt>
                <c:pt idx="1804">
                  <c:v>0.99846699999999999</c:v>
                </c:pt>
                <c:pt idx="1805">
                  <c:v>0.99846699999999999</c:v>
                </c:pt>
                <c:pt idx="1806">
                  <c:v>0.99846699999999999</c:v>
                </c:pt>
                <c:pt idx="1807">
                  <c:v>0.99846699999999999</c:v>
                </c:pt>
                <c:pt idx="1808">
                  <c:v>0.99846699999999999</c:v>
                </c:pt>
                <c:pt idx="1809">
                  <c:v>0.99846699999999999</c:v>
                </c:pt>
                <c:pt idx="1810">
                  <c:v>0.99846699999999999</c:v>
                </c:pt>
                <c:pt idx="1811">
                  <c:v>0.99846699999999999</c:v>
                </c:pt>
                <c:pt idx="1812">
                  <c:v>0.99846699999999999</c:v>
                </c:pt>
                <c:pt idx="1813">
                  <c:v>0.99846699999999999</c:v>
                </c:pt>
                <c:pt idx="1814">
                  <c:v>0.99846699999999999</c:v>
                </c:pt>
                <c:pt idx="1815">
                  <c:v>0.99846699999999999</c:v>
                </c:pt>
                <c:pt idx="1816">
                  <c:v>0.99846699999999999</c:v>
                </c:pt>
                <c:pt idx="1817">
                  <c:v>0.99846699999999999</c:v>
                </c:pt>
                <c:pt idx="1818">
                  <c:v>0.99846699999999999</c:v>
                </c:pt>
                <c:pt idx="1819">
                  <c:v>0.99846699999999999</c:v>
                </c:pt>
                <c:pt idx="1820">
                  <c:v>0.99846699999999999</c:v>
                </c:pt>
                <c:pt idx="1821">
                  <c:v>0.99846699999999999</c:v>
                </c:pt>
                <c:pt idx="1822">
                  <c:v>0.99846699999999999</c:v>
                </c:pt>
                <c:pt idx="1823">
                  <c:v>0.99846699999999999</c:v>
                </c:pt>
                <c:pt idx="1824">
                  <c:v>0.99846699999999999</c:v>
                </c:pt>
                <c:pt idx="1825">
                  <c:v>0.99846699999999999</c:v>
                </c:pt>
                <c:pt idx="1826">
                  <c:v>0.99846699999999999</c:v>
                </c:pt>
                <c:pt idx="1827">
                  <c:v>0.99846699999999999</c:v>
                </c:pt>
                <c:pt idx="1828">
                  <c:v>0.99846699999999999</c:v>
                </c:pt>
                <c:pt idx="1829">
                  <c:v>0.99846699999999999</c:v>
                </c:pt>
                <c:pt idx="1830">
                  <c:v>0.99846699999999999</c:v>
                </c:pt>
                <c:pt idx="1831">
                  <c:v>0.99846699999999999</c:v>
                </c:pt>
                <c:pt idx="1832">
                  <c:v>0.99846699999999999</c:v>
                </c:pt>
                <c:pt idx="1833">
                  <c:v>0.99846699999999999</c:v>
                </c:pt>
                <c:pt idx="1834">
                  <c:v>0.99846699999999999</c:v>
                </c:pt>
                <c:pt idx="1835">
                  <c:v>0.99846699999999999</c:v>
                </c:pt>
                <c:pt idx="1836">
                  <c:v>0.99846699999999999</c:v>
                </c:pt>
                <c:pt idx="1837">
                  <c:v>0.99846699999999999</c:v>
                </c:pt>
                <c:pt idx="1838">
                  <c:v>0.99846699999999999</c:v>
                </c:pt>
                <c:pt idx="1839">
                  <c:v>0.99846699999999999</c:v>
                </c:pt>
                <c:pt idx="1840">
                  <c:v>0.99846699999999999</c:v>
                </c:pt>
                <c:pt idx="1841">
                  <c:v>0.99846699999999999</c:v>
                </c:pt>
                <c:pt idx="1842">
                  <c:v>0.99846699999999999</c:v>
                </c:pt>
                <c:pt idx="1843">
                  <c:v>0.99846699999999999</c:v>
                </c:pt>
                <c:pt idx="1844">
                  <c:v>0.99846699999999999</c:v>
                </c:pt>
                <c:pt idx="1845">
                  <c:v>0.99846699999999999</c:v>
                </c:pt>
                <c:pt idx="1846">
                  <c:v>0.99846699999999999</c:v>
                </c:pt>
                <c:pt idx="1847">
                  <c:v>0.99846699999999999</c:v>
                </c:pt>
                <c:pt idx="1848">
                  <c:v>0.99846699999999999</c:v>
                </c:pt>
                <c:pt idx="1849">
                  <c:v>0.99846699999999999</c:v>
                </c:pt>
                <c:pt idx="1850">
                  <c:v>0.99846699999999999</c:v>
                </c:pt>
                <c:pt idx="1851">
                  <c:v>0.99846699999999999</c:v>
                </c:pt>
                <c:pt idx="1852">
                  <c:v>0.99846699999999999</c:v>
                </c:pt>
                <c:pt idx="1853">
                  <c:v>0.99846699999999999</c:v>
                </c:pt>
                <c:pt idx="1854">
                  <c:v>0.99846699999999999</c:v>
                </c:pt>
                <c:pt idx="1855">
                  <c:v>0.99846699999999999</c:v>
                </c:pt>
                <c:pt idx="1856">
                  <c:v>0.99846699999999999</c:v>
                </c:pt>
                <c:pt idx="1857">
                  <c:v>0.99846699999999999</c:v>
                </c:pt>
                <c:pt idx="1858">
                  <c:v>0.99846699999999999</c:v>
                </c:pt>
                <c:pt idx="1859">
                  <c:v>0.99846699999999999</c:v>
                </c:pt>
                <c:pt idx="1860">
                  <c:v>0.99846699999999999</c:v>
                </c:pt>
                <c:pt idx="1861">
                  <c:v>0.99846699999999999</c:v>
                </c:pt>
                <c:pt idx="1862">
                  <c:v>0.99846699999999999</c:v>
                </c:pt>
                <c:pt idx="1863">
                  <c:v>0.99846699999999999</c:v>
                </c:pt>
                <c:pt idx="1864">
                  <c:v>0.99846699999999999</c:v>
                </c:pt>
                <c:pt idx="1865">
                  <c:v>0.99846699999999999</c:v>
                </c:pt>
                <c:pt idx="1866">
                  <c:v>0.99846699999999999</c:v>
                </c:pt>
                <c:pt idx="1867">
                  <c:v>0.99846699999999999</c:v>
                </c:pt>
                <c:pt idx="1868">
                  <c:v>0.99846699999999999</c:v>
                </c:pt>
                <c:pt idx="1869">
                  <c:v>0.99846699999999999</c:v>
                </c:pt>
                <c:pt idx="1870">
                  <c:v>0.99846699999999999</c:v>
                </c:pt>
                <c:pt idx="1871">
                  <c:v>0.99846699999999999</c:v>
                </c:pt>
                <c:pt idx="1872">
                  <c:v>0.99846699999999999</c:v>
                </c:pt>
                <c:pt idx="1873">
                  <c:v>0.99846699999999999</c:v>
                </c:pt>
                <c:pt idx="1874">
                  <c:v>0.99846699999999999</c:v>
                </c:pt>
                <c:pt idx="1875">
                  <c:v>0.99846699999999999</c:v>
                </c:pt>
                <c:pt idx="1876">
                  <c:v>0.99846699999999999</c:v>
                </c:pt>
                <c:pt idx="1877">
                  <c:v>0.99846699999999999</c:v>
                </c:pt>
                <c:pt idx="1878">
                  <c:v>0.99846699999999999</c:v>
                </c:pt>
                <c:pt idx="1879">
                  <c:v>0.99846699999999999</c:v>
                </c:pt>
                <c:pt idx="1880">
                  <c:v>0.99846699999999999</c:v>
                </c:pt>
                <c:pt idx="1881">
                  <c:v>0.99846699999999999</c:v>
                </c:pt>
                <c:pt idx="1882">
                  <c:v>0.99846699999999999</c:v>
                </c:pt>
                <c:pt idx="1883">
                  <c:v>0.99846699999999999</c:v>
                </c:pt>
                <c:pt idx="1884">
                  <c:v>0.99846699999999999</c:v>
                </c:pt>
                <c:pt idx="1885">
                  <c:v>0.99846699999999999</c:v>
                </c:pt>
                <c:pt idx="1886">
                  <c:v>0.99846699999999999</c:v>
                </c:pt>
                <c:pt idx="1887">
                  <c:v>0.99846699999999999</c:v>
                </c:pt>
                <c:pt idx="1888">
                  <c:v>0.99846699999999999</c:v>
                </c:pt>
                <c:pt idx="1889">
                  <c:v>0.99846699999999999</c:v>
                </c:pt>
                <c:pt idx="1890">
                  <c:v>0.99846699999999999</c:v>
                </c:pt>
                <c:pt idx="1891">
                  <c:v>0.99846699999999999</c:v>
                </c:pt>
                <c:pt idx="1892">
                  <c:v>0.99846699999999999</c:v>
                </c:pt>
                <c:pt idx="1893">
                  <c:v>0.99846699999999999</c:v>
                </c:pt>
                <c:pt idx="1894">
                  <c:v>0.99846699999999999</c:v>
                </c:pt>
                <c:pt idx="1895">
                  <c:v>0.99846699999999999</c:v>
                </c:pt>
                <c:pt idx="1896">
                  <c:v>0.99846699999999999</c:v>
                </c:pt>
                <c:pt idx="1897">
                  <c:v>0.99846699999999999</c:v>
                </c:pt>
                <c:pt idx="1898">
                  <c:v>0.99846699999999999</c:v>
                </c:pt>
                <c:pt idx="1899">
                  <c:v>0.99846699999999999</c:v>
                </c:pt>
                <c:pt idx="1900">
                  <c:v>0.99846699999999999</c:v>
                </c:pt>
                <c:pt idx="1901">
                  <c:v>0.99846699999999999</c:v>
                </c:pt>
                <c:pt idx="1902">
                  <c:v>0.99846699999999999</c:v>
                </c:pt>
                <c:pt idx="1903">
                  <c:v>0.99846699999999999</c:v>
                </c:pt>
                <c:pt idx="1904">
                  <c:v>0.99846699999999999</c:v>
                </c:pt>
                <c:pt idx="1905">
                  <c:v>0.99846699999999999</c:v>
                </c:pt>
                <c:pt idx="1906">
                  <c:v>0.99846699999999999</c:v>
                </c:pt>
                <c:pt idx="1907">
                  <c:v>0.99846699999999999</c:v>
                </c:pt>
                <c:pt idx="1908">
                  <c:v>0.99846699999999999</c:v>
                </c:pt>
                <c:pt idx="1909">
                  <c:v>0.99846699999999999</c:v>
                </c:pt>
                <c:pt idx="1910">
                  <c:v>0.99846699999999999</c:v>
                </c:pt>
                <c:pt idx="1911">
                  <c:v>0.99846699999999999</c:v>
                </c:pt>
                <c:pt idx="1912">
                  <c:v>0.99846699999999999</c:v>
                </c:pt>
                <c:pt idx="1913">
                  <c:v>0.99846699999999999</c:v>
                </c:pt>
                <c:pt idx="1914">
                  <c:v>0.99846699999999999</c:v>
                </c:pt>
                <c:pt idx="1915">
                  <c:v>0.99846699999999999</c:v>
                </c:pt>
                <c:pt idx="1916">
                  <c:v>0.99846699999999999</c:v>
                </c:pt>
                <c:pt idx="1917">
                  <c:v>0.99846699999999999</c:v>
                </c:pt>
                <c:pt idx="1918">
                  <c:v>0.99846699999999999</c:v>
                </c:pt>
                <c:pt idx="1919">
                  <c:v>0.99846699999999999</c:v>
                </c:pt>
                <c:pt idx="1920">
                  <c:v>0.99846699999999999</c:v>
                </c:pt>
                <c:pt idx="1921">
                  <c:v>0.99846699999999999</c:v>
                </c:pt>
                <c:pt idx="1922">
                  <c:v>0.99846699999999999</c:v>
                </c:pt>
                <c:pt idx="1923">
                  <c:v>0.99846699999999999</c:v>
                </c:pt>
                <c:pt idx="1924">
                  <c:v>0.99846699999999999</c:v>
                </c:pt>
                <c:pt idx="1925">
                  <c:v>0.99846699999999999</c:v>
                </c:pt>
                <c:pt idx="1926">
                  <c:v>0.99846699999999999</c:v>
                </c:pt>
                <c:pt idx="1927">
                  <c:v>0.99846699999999999</c:v>
                </c:pt>
                <c:pt idx="1928">
                  <c:v>0.99846699999999999</c:v>
                </c:pt>
                <c:pt idx="1929">
                  <c:v>0.99846699999999999</c:v>
                </c:pt>
                <c:pt idx="1930">
                  <c:v>0.99846699999999999</c:v>
                </c:pt>
                <c:pt idx="1931">
                  <c:v>0.99846699999999999</c:v>
                </c:pt>
                <c:pt idx="1932">
                  <c:v>0.99846699999999999</c:v>
                </c:pt>
                <c:pt idx="1933">
                  <c:v>0.99846699999999999</c:v>
                </c:pt>
                <c:pt idx="1934">
                  <c:v>0.99846699999999999</c:v>
                </c:pt>
                <c:pt idx="1935">
                  <c:v>0.99846699999999999</c:v>
                </c:pt>
                <c:pt idx="1936">
                  <c:v>0.99846699999999999</c:v>
                </c:pt>
                <c:pt idx="1937">
                  <c:v>0.99846699999999999</c:v>
                </c:pt>
                <c:pt idx="1938">
                  <c:v>0.99846699999999999</c:v>
                </c:pt>
                <c:pt idx="1939">
                  <c:v>0.99846699999999999</c:v>
                </c:pt>
                <c:pt idx="1940">
                  <c:v>0.99846699999999999</c:v>
                </c:pt>
                <c:pt idx="1941">
                  <c:v>0.99846699999999999</c:v>
                </c:pt>
                <c:pt idx="1942">
                  <c:v>0.99846699999999999</c:v>
                </c:pt>
                <c:pt idx="1943">
                  <c:v>0.99846699999999999</c:v>
                </c:pt>
                <c:pt idx="1944">
                  <c:v>0.99846699999999999</c:v>
                </c:pt>
                <c:pt idx="1945">
                  <c:v>0.99846699999999999</c:v>
                </c:pt>
                <c:pt idx="1946">
                  <c:v>0.99846699999999999</c:v>
                </c:pt>
                <c:pt idx="1947">
                  <c:v>0.99846699999999999</c:v>
                </c:pt>
                <c:pt idx="1948">
                  <c:v>0.99846699999999999</c:v>
                </c:pt>
                <c:pt idx="1949">
                  <c:v>0.99846699999999999</c:v>
                </c:pt>
                <c:pt idx="1950">
                  <c:v>0.99846699999999999</c:v>
                </c:pt>
                <c:pt idx="1951">
                  <c:v>0.99846699999999999</c:v>
                </c:pt>
                <c:pt idx="1952">
                  <c:v>0.99846699999999999</c:v>
                </c:pt>
                <c:pt idx="1953">
                  <c:v>0.99846699999999999</c:v>
                </c:pt>
                <c:pt idx="1954">
                  <c:v>0.99846699999999999</c:v>
                </c:pt>
                <c:pt idx="1955">
                  <c:v>0.99846699999999999</c:v>
                </c:pt>
                <c:pt idx="1956">
                  <c:v>0.99846699999999999</c:v>
                </c:pt>
                <c:pt idx="1957">
                  <c:v>0.99846699999999999</c:v>
                </c:pt>
                <c:pt idx="1958">
                  <c:v>0.99846699999999999</c:v>
                </c:pt>
                <c:pt idx="1959">
                  <c:v>0.99846699999999999</c:v>
                </c:pt>
                <c:pt idx="1960">
                  <c:v>0.99846699999999999</c:v>
                </c:pt>
                <c:pt idx="1961">
                  <c:v>0.99846699999999999</c:v>
                </c:pt>
                <c:pt idx="1962">
                  <c:v>0.99846699999999999</c:v>
                </c:pt>
                <c:pt idx="1963">
                  <c:v>0.99846699999999999</c:v>
                </c:pt>
                <c:pt idx="1964">
                  <c:v>0.99846699999999999</c:v>
                </c:pt>
                <c:pt idx="1965">
                  <c:v>0.99846699999999999</c:v>
                </c:pt>
                <c:pt idx="1966">
                  <c:v>0.99846699999999999</c:v>
                </c:pt>
                <c:pt idx="1967">
                  <c:v>0.99846699999999999</c:v>
                </c:pt>
                <c:pt idx="1968">
                  <c:v>0.99846699999999999</c:v>
                </c:pt>
                <c:pt idx="1969">
                  <c:v>0.99846699999999999</c:v>
                </c:pt>
                <c:pt idx="1970">
                  <c:v>0.99846699999999999</c:v>
                </c:pt>
                <c:pt idx="1971">
                  <c:v>0.99846699999999999</c:v>
                </c:pt>
                <c:pt idx="1972">
                  <c:v>0.99846699999999999</c:v>
                </c:pt>
                <c:pt idx="1973">
                  <c:v>0.99846699999999999</c:v>
                </c:pt>
                <c:pt idx="1974">
                  <c:v>0.99846699999999999</c:v>
                </c:pt>
                <c:pt idx="1975">
                  <c:v>0.99846699999999999</c:v>
                </c:pt>
                <c:pt idx="1976">
                  <c:v>0.99846699999999999</c:v>
                </c:pt>
                <c:pt idx="1977">
                  <c:v>0.99846699999999999</c:v>
                </c:pt>
                <c:pt idx="1978">
                  <c:v>0.99846699999999999</c:v>
                </c:pt>
                <c:pt idx="1979">
                  <c:v>0.99846699999999999</c:v>
                </c:pt>
                <c:pt idx="1980">
                  <c:v>0.99846699999999999</c:v>
                </c:pt>
                <c:pt idx="1981">
                  <c:v>0.99846699999999999</c:v>
                </c:pt>
                <c:pt idx="1982">
                  <c:v>0.99846699999999999</c:v>
                </c:pt>
                <c:pt idx="1983">
                  <c:v>0.99846699999999999</c:v>
                </c:pt>
                <c:pt idx="1984">
                  <c:v>0.99846699999999999</c:v>
                </c:pt>
                <c:pt idx="1985">
                  <c:v>0.99846699999999999</c:v>
                </c:pt>
                <c:pt idx="1986">
                  <c:v>0.99846699999999999</c:v>
                </c:pt>
                <c:pt idx="1987">
                  <c:v>0.99846699999999999</c:v>
                </c:pt>
                <c:pt idx="1988">
                  <c:v>0.99846699999999999</c:v>
                </c:pt>
                <c:pt idx="1989">
                  <c:v>0.99846699999999999</c:v>
                </c:pt>
                <c:pt idx="1990">
                  <c:v>0.99846699999999999</c:v>
                </c:pt>
                <c:pt idx="1991">
                  <c:v>0.99846699999999999</c:v>
                </c:pt>
                <c:pt idx="1992">
                  <c:v>0.99846699999999999</c:v>
                </c:pt>
                <c:pt idx="1993">
                  <c:v>0.99846699999999999</c:v>
                </c:pt>
                <c:pt idx="1994">
                  <c:v>0.99846699999999999</c:v>
                </c:pt>
                <c:pt idx="1995">
                  <c:v>0.99846699999999999</c:v>
                </c:pt>
                <c:pt idx="1996">
                  <c:v>0.99846699999999999</c:v>
                </c:pt>
                <c:pt idx="1997">
                  <c:v>0.99846699999999999</c:v>
                </c:pt>
                <c:pt idx="1998">
                  <c:v>0.99846699999999999</c:v>
                </c:pt>
                <c:pt idx="1999">
                  <c:v>0.99846699999999999</c:v>
                </c:pt>
                <c:pt idx="2000">
                  <c:v>0.99846699999999999</c:v>
                </c:pt>
                <c:pt idx="2001">
                  <c:v>0.99846699999999999</c:v>
                </c:pt>
                <c:pt idx="2002">
                  <c:v>0.99846699999999999</c:v>
                </c:pt>
                <c:pt idx="2003">
                  <c:v>0.99846699999999999</c:v>
                </c:pt>
                <c:pt idx="2004">
                  <c:v>0.99846699999999999</c:v>
                </c:pt>
                <c:pt idx="2005">
                  <c:v>0.99846699999999999</c:v>
                </c:pt>
                <c:pt idx="2006">
                  <c:v>0.99846699999999999</c:v>
                </c:pt>
                <c:pt idx="2007">
                  <c:v>0.99846699999999999</c:v>
                </c:pt>
                <c:pt idx="2008">
                  <c:v>0.99846699999999999</c:v>
                </c:pt>
                <c:pt idx="2009">
                  <c:v>0.99846699999999999</c:v>
                </c:pt>
                <c:pt idx="2010">
                  <c:v>0.99846699999999999</c:v>
                </c:pt>
                <c:pt idx="2011">
                  <c:v>0.99846699999999999</c:v>
                </c:pt>
                <c:pt idx="2012">
                  <c:v>0.99846699999999999</c:v>
                </c:pt>
                <c:pt idx="2013">
                  <c:v>0.99846699999999999</c:v>
                </c:pt>
                <c:pt idx="2014">
                  <c:v>0.99846699999999999</c:v>
                </c:pt>
                <c:pt idx="2015">
                  <c:v>0.99846699999999999</c:v>
                </c:pt>
                <c:pt idx="2016">
                  <c:v>0.99846699999999999</c:v>
                </c:pt>
                <c:pt idx="2017">
                  <c:v>0.99846699999999999</c:v>
                </c:pt>
                <c:pt idx="2018">
                  <c:v>0.99846699999999999</c:v>
                </c:pt>
                <c:pt idx="2019">
                  <c:v>0.99846699999999999</c:v>
                </c:pt>
                <c:pt idx="2020">
                  <c:v>0.99846699999999999</c:v>
                </c:pt>
                <c:pt idx="2021">
                  <c:v>0.99846699999999999</c:v>
                </c:pt>
                <c:pt idx="2022">
                  <c:v>0.99846699999999999</c:v>
                </c:pt>
                <c:pt idx="2023">
                  <c:v>0.99846699999999999</c:v>
                </c:pt>
                <c:pt idx="2024">
                  <c:v>0.99846699999999999</c:v>
                </c:pt>
                <c:pt idx="2025">
                  <c:v>0.99846699999999999</c:v>
                </c:pt>
                <c:pt idx="2026">
                  <c:v>0.99846699999999999</c:v>
                </c:pt>
                <c:pt idx="2027">
                  <c:v>0.99846699999999999</c:v>
                </c:pt>
                <c:pt idx="2028">
                  <c:v>0.99846699999999999</c:v>
                </c:pt>
                <c:pt idx="2029">
                  <c:v>0.99846699999999999</c:v>
                </c:pt>
                <c:pt idx="2030">
                  <c:v>0.99846699999999999</c:v>
                </c:pt>
                <c:pt idx="2031">
                  <c:v>0.99846699999999999</c:v>
                </c:pt>
                <c:pt idx="2032">
                  <c:v>0.99846699999999999</c:v>
                </c:pt>
                <c:pt idx="2033">
                  <c:v>0.99846699999999999</c:v>
                </c:pt>
                <c:pt idx="2034">
                  <c:v>0.99846699999999999</c:v>
                </c:pt>
                <c:pt idx="2035">
                  <c:v>0.99846699999999999</c:v>
                </c:pt>
                <c:pt idx="2036">
                  <c:v>0.99846699999999999</c:v>
                </c:pt>
                <c:pt idx="2037">
                  <c:v>0.99846699999999999</c:v>
                </c:pt>
                <c:pt idx="2038">
                  <c:v>0.99846699999999999</c:v>
                </c:pt>
                <c:pt idx="2039">
                  <c:v>0.99846699999999999</c:v>
                </c:pt>
                <c:pt idx="2040">
                  <c:v>0.99846699999999999</c:v>
                </c:pt>
                <c:pt idx="2041">
                  <c:v>0.99846699999999999</c:v>
                </c:pt>
                <c:pt idx="2042">
                  <c:v>0.99846699999999999</c:v>
                </c:pt>
                <c:pt idx="2043">
                  <c:v>0.99846699999999999</c:v>
                </c:pt>
                <c:pt idx="2044">
                  <c:v>0.99846699999999999</c:v>
                </c:pt>
                <c:pt idx="2045">
                  <c:v>0.99846699999999999</c:v>
                </c:pt>
                <c:pt idx="2046">
                  <c:v>0.99846699999999999</c:v>
                </c:pt>
                <c:pt idx="2047">
                  <c:v>0.99846699999999999</c:v>
                </c:pt>
                <c:pt idx="2048">
                  <c:v>0.99846699999999999</c:v>
                </c:pt>
                <c:pt idx="2049">
                  <c:v>0.99846699999999999</c:v>
                </c:pt>
                <c:pt idx="2050">
                  <c:v>0.99846699999999999</c:v>
                </c:pt>
                <c:pt idx="2051">
                  <c:v>0.99846699999999999</c:v>
                </c:pt>
                <c:pt idx="2052">
                  <c:v>0.99846699999999999</c:v>
                </c:pt>
                <c:pt idx="2053">
                  <c:v>0.99846699999999999</c:v>
                </c:pt>
                <c:pt idx="2054">
                  <c:v>0.99846699999999999</c:v>
                </c:pt>
                <c:pt idx="2055">
                  <c:v>0.99846699999999999</c:v>
                </c:pt>
                <c:pt idx="2056">
                  <c:v>0.99846699999999999</c:v>
                </c:pt>
                <c:pt idx="2057">
                  <c:v>0.99846699999999999</c:v>
                </c:pt>
                <c:pt idx="2058">
                  <c:v>0.99846699999999999</c:v>
                </c:pt>
                <c:pt idx="2059">
                  <c:v>0.99846699999999999</c:v>
                </c:pt>
                <c:pt idx="2060">
                  <c:v>0.99846699999999999</c:v>
                </c:pt>
                <c:pt idx="2061">
                  <c:v>0.99846699999999999</c:v>
                </c:pt>
                <c:pt idx="2062">
                  <c:v>0.99846699999999999</c:v>
                </c:pt>
                <c:pt idx="2063">
                  <c:v>0.99846699999999999</c:v>
                </c:pt>
                <c:pt idx="2064">
                  <c:v>0.99846699999999999</c:v>
                </c:pt>
                <c:pt idx="2065">
                  <c:v>0.99846699999999999</c:v>
                </c:pt>
                <c:pt idx="2066">
                  <c:v>0.99846699999999999</c:v>
                </c:pt>
                <c:pt idx="2067">
                  <c:v>0.99846699999999999</c:v>
                </c:pt>
                <c:pt idx="2068">
                  <c:v>0.99846699999999999</c:v>
                </c:pt>
                <c:pt idx="2069">
                  <c:v>0.99846699999999999</c:v>
                </c:pt>
                <c:pt idx="2070">
                  <c:v>0.99846699999999999</c:v>
                </c:pt>
                <c:pt idx="2071">
                  <c:v>0.99846699999999999</c:v>
                </c:pt>
                <c:pt idx="2072">
                  <c:v>0.99846699999999999</c:v>
                </c:pt>
                <c:pt idx="2073">
                  <c:v>0.99846699999999999</c:v>
                </c:pt>
                <c:pt idx="2074">
                  <c:v>0.99846699999999999</c:v>
                </c:pt>
                <c:pt idx="2075">
                  <c:v>0.99846699999999999</c:v>
                </c:pt>
                <c:pt idx="2076">
                  <c:v>0.99846699999999999</c:v>
                </c:pt>
                <c:pt idx="2077">
                  <c:v>0.99846699999999999</c:v>
                </c:pt>
                <c:pt idx="2078">
                  <c:v>0.99846699999999999</c:v>
                </c:pt>
                <c:pt idx="2079">
                  <c:v>0.99846699999999999</c:v>
                </c:pt>
                <c:pt idx="2080">
                  <c:v>0.99846699999999999</c:v>
                </c:pt>
                <c:pt idx="2081">
                  <c:v>0.99846699999999999</c:v>
                </c:pt>
                <c:pt idx="2082">
                  <c:v>0.99846699999999999</c:v>
                </c:pt>
                <c:pt idx="2083">
                  <c:v>0.99846699999999999</c:v>
                </c:pt>
                <c:pt idx="2084">
                  <c:v>0.99846699999999999</c:v>
                </c:pt>
                <c:pt idx="2085">
                  <c:v>0.99846699999999999</c:v>
                </c:pt>
                <c:pt idx="2086">
                  <c:v>0.99846699999999999</c:v>
                </c:pt>
                <c:pt idx="2087">
                  <c:v>0.99846699999999999</c:v>
                </c:pt>
                <c:pt idx="2088">
                  <c:v>0.99846699999999999</c:v>
                </c:pt>
                <c:pt idx="2089">
                  <c:v>0.99846699999999999</c:v>
                </c:pt>
                <c:pt idx="2090">
                  <c:v>0.99846699999999999</c:v>
                </c:pt>
                <c:pt idx="2091">
                  <c:v>0.99846699999999999</c:v>
                </c:pt>
                <c:pt idx="2092">
                  <c:v>0.99846699999999999</c:v>
                </c:pt>
                <c:pt idx="2093">
                  <c:v>0.99846699999999999</c:v>
                </c:pt>
                <c:pt idx="2094">
                  <c:v>0.99846699999999999</c:v>
                </c:pt>
                <c:pt idx="2095">
                  <c:v>0.99846699999999999</c:v>
                </c:pt>
                <c:pt idx="2096">
                  <c:v>0.99846699999999999</c:v>
                </c:pt>
                <c:pt idx="2097">
                  <c:v>0.99846699999999999</c:v>
                </c:pt>
                <c:pt idx="2098">
                  <c:v>0.99846699999999999</c:v>
                </c:pt>
                <c:pt idx="2099">
                  <c:v>0.99846699999999999</c:v>
                </c:pt>
                <c:pt idx="2100">
                  <c:v>0.99846699999999999</c:v>
                </c:pt>
                <c:pt idx="2101">
                  <c:v>0.99846699999999999</c:v>
                </c:pt>
                <c:pt idx="2102">
                  <c:v>0.99846699999999999</c:v>
                </c:pt>
                <c:pt idx="2103">
                  <c:v>0.99846699999999999</c:v>
                </c:pt>
                <c:pt idx="2104">
                  <c:v>0.99846699999999999</c:v>
                </c:pt>
                <c:pt idx="2105">
                  <c:v>0.99846699999999999</c:v>
                </c:pt>
                <c:pt idx="2106">
                  <c:v>0.99846699999999999</c:v>
                </c:pt>
                <c:pt idx="2107">
                  <c:v>0.99846699999999999</c:v>
                </c:pt>
                <c:pt idx="2108">
                  <c:v>0.99846699999999999</c:v>
                </c:pt>
                <c:pt idx="2109">
                  <c:v>0.99846699999999999</c:v>
                </c:pt>
                <c:pt idx="2110">
                  <c:v>0.99846699999999999</c:v>
                </c:pt>
                <c:pt idx="2111">
                  <c:v>0.99846699999999999</c:v>
                </c:pt>
                <c:pt idx="2112">
                  <c:v>0.99846699999999999</c:v>
                </c:pt>
                <c:pt idx="2113">
                  <c:v>0.99846699999999999</c:v>
                </c:pt>
                <c:pt idx="2114">
                  <c:v>0.99846699999999999</c:v>
                </c:pt>
                <c:pt idx="2115">
                  <c:v>0.99846699999999999</c:v>
                </c:pt>
                <c:pt idx="2116">
                  <c:v>0.99846699999999999</c:v>
                </c:pt>
                <c:pt idx="2117">
                  <c:v>0.99846699999999999</c:v>
                </c:pt>
                <c:pt idx="2118">
                  <c:v>0.99846699999999999</c:v>
                </c:pt>
                <c:pt idx="2119">
                  <c:v>0.99846699999999999</c:v>
                </c:pt>
                <c:pt idx="2120">
                  <c:v>0.99846699999999999</c:v>
                </c:pt>
                <c:pt idx="2121">
                  <c:v>0.99846699999999999</c:v>
                </c:pt>
                <c:pt idx="2122">
                  <c:v>0.99846699999999999</c:v>
                </c:pt>
                <c:pt idx="2123">
                  <c:v>0.99846699999999999</c:v>
                </c:pt>
                <c:pt idx="2124">
                  <c:v>0.99846699999999999</c:v>
                </c:pt>
                <c:pt idx="2125">
                  <c:v>0.99846699999999999</c:v>
                </c:pt>
                <c:pt idx="2126">
                  <c:v>0.99846699999999999</c:v>
                </c:pt>
                <c:pt idx="2127">
                  <c:v>0.99846699999999999</c:v>
                </c:pt>
                <c:pt idx="2128">
                  <c:v>0.99846699999999999</c:v>
                </c:pt>
                <c:pt idx="2129">
                  <c:v>0.99846699999999999</c:v>
                </c:pt>
                <c:pt idx="2130">
                  <c:v>0.99846699999999999</c:v>
                </c:pt>
                <c:pt idx="2131">
                  <c:v>0.99846699999999999</c:v>
                </c:pt>
                <c:pt idx="2132">
                  <c:v>0.99846699999999999</c:v>
                </c:pt>
                <c:pt idx="2133">
                  <c:v>0.99846699999999999</c:v>
                </c:pt>
                <c:pt idx="2134">
                  <c:v>0.99846699999999999</c:v>
                </c:pt>
                <c:pt idx="2135">
                  <c:v>0.99846699999999999</c:v>
                </c:pt>
                <c:pt idx="2136">
                  <c:v>0.99846699999999999</c:v>
                </c:pt>
                <c:pt idx="2137">
                  <c:v>0.99846699999999999</c:v>
                </c:pt>
                <c:pt idx="2138">
                  <c:v>0.99846699999999999</c:v>
                </c:pt>
                <c:pt idx="2139">
                  <c:v>0.99846699999999999</c:v>
                </c:pt>
                <c:pt idx="2140">
                  <c:v>0.99846699999999999</c:v>
                </c:pt>
                <c:pt idx="2141">
                  <c:v>0.99846699999999999</c:v>
                </c:pt>
                <c:pt idx="2142">
                  <c:v>0.99846699999999999</c:v>
                </c:pt>
                <c:pt idx="2143">
                  <c:v>0.99846699999999999</c:v>
                </c:pt>
                <c:pt idx="2144">
                  <c:v>0.99846699999999999</c:v>
                </c:pt>
                <c:pt idx="2145">
                  <c:v>0.99846699999999999</c:v>
                </c:pt>
                <c:pt idx="2146">
                  <c:v>0.99846699999999999</c:v>
                </c:pt>
                <c:pt idx="2147">
                  <c:v>0.99846699999999999</c:v>
                </c:pt>
                <c:pt idx="2148">
                  <c:v>0.99846699999999999</c:v>
                </c:pt>
                <c:pt idx="2149">
                  <c:v>0.99846699999999999</c:v>
                </c:pt>
                <c:pt idx="2150">
                  <c:v>0.99846699999999999</c:v>
                </c:pt>
                <c:pt idx="2151">
                  <c:v>0.99846699999999999</c:v>
                </c:pt>
                <c:pt idx="2152">
                  <c:v>0.99846699999999999</c:v>
                </c:pt>
                <c:pt idx="2153">
                  <c:v>0.99846699999999999</c:v>
                </c:pt>
                <c:pt idx="2154">
                  <c:v>0.99846699999999999</c:v>
                </c:pt>
                <c:pt idx="2155">
                  <c:v>0.99846699999999999</c:v>
                </c:pt>
                <c:pt idx="2156">
                  <c:v>0.99846699999999999</c:v>
                </c:pt>
                <c:pt idx="2157">
                  <c:v>0.99846699999999999</c:v>
                </c:pt>
                <c:pt idx="2158">
                  <c:v>0.99846699999999999</c:v>
                </c:pt>
                <c:pt idx="2159">
                  <c:v>0.99846699999999999</c:v>
                </c:pt>
                <c:pt idx="2160">
                  <c:v>0.99846699999999999</c:v>
                </c:pt>
                <c:pt idx="2161">
                  <c:v>0.99846699999999999</c:v>
                </c:pt>
                <c:pt idx="2162">
                  <c:v>0.99846699999999999</c:v>
                </c:pt>
                <c:pt idx="2163">
                  <c:v>0.99846699999999999</c:v>
                </c:pt>
                <c:pt idx="2164">
                  <c:v>0.99846699999999999</c:v>
                </c:pt>
                <c:pt idx="2165">
                  <c:v>0.99846699999999999</c:v>
                </c:pt>
                <c:pt idx="2166">
                  <c:v>0.99846699999999999</c:v>
                </c:pt>
                <c:pt idx="2167">
                  <c:v>0.99846699999999999</c:v>
                </c:pt>
                <c:pt idx="2168">
                  <c:v>0.99846699999999999</c:v>
                </c:pt>
                <c:pt idx="2169">
                  <c:v>0.99846699999999999</c:v>
                </c:pt>
                <c:pt idx="2170">
                  <c:v>0.99846699999999999</c:v>
                </c:pt>
                <c:pt idx="2171">
                  <c:v>0.99846699999999999</c:v>
                </c:pt>
                <c:pt idx="2172">
                  <c:v>0.99846699999999999</c:v>
                </c:pt>
                <c:pt idx="2173">
                  <c:v>0.99846699999999999</c:v>
                </c:pt>
                <c:pt idx="2174">
                  <c:v>0.99846699999999999</c:v>
                </c:pt>
                <c:pt idx="2175">
                  <c:v>0.99846699999999999</c:v>
                </c:pt>
                <c:pt idx="2176">
                  <c:v>0.99846699999999999</c:v>
                </c:pt>
                <c:pt idx="2177">
                  <c:v>0.99846699999999999</c:v>
                </c:pt>
                <c:pt idx="2178">
                  <c:v>0.99846699999999999</c:v>
                </c:pt>
                <c:pt idx="2179">
                  <c:v>0.99846699999999999</c:v>
                </c:pt>
                <c:pt idx="2180">
                  <c:v>0.99846699999999999</c:v>
                </c:pt>
                <c:pt idx="2181">
                  <c:v>0.99846699999999999</c:v>
                </c:pt>
                <c:pt idx="2182">
                  <c:v>0.99846699999999999</c:v>
                </c:pt>
                <c:pt idx="2183">
                  <c:v>0.99846699999999999</c:v>
                </c:pt>
                <c:pt idx="2184">
                  <c:v>0.99846699999999999</c:v>
                </c:pt>
                <c:pt idx="2185">
                  <c:v>0.99846699999999999</c:v>
                </c:pt>
                <c:pt idx="2186">
                  <c:v>0.99846699999999999</c:v>
                </c:pt>
                <c:pt idx="2187">
                  <c:v>0.99846699999999999</c:v>
                </c:pt>
                <c:pt idx="2188">
                  <c:v>0.99846699999999999</c:v>
                </c:pt>
                <c:pt idx="2189">
                  <c:v>0.99846699999999999</c:v>
                </c:pt>
                <c:pt idx="2190">
                  <c:v>0.99846699999999999</c:v>
                </c:pt>
                <c:pt idx="2191">
                  <c:v>0.99846699999999999</c:v>
                </c:pt>
                <c:pt idx="2192">
                  <c:v>0.99846699999999999</c:v>
                </c:pt>
                <c:pt idx="2193">
                  <c:v>0.99846699999999999</c:v>
                </c:pt>
                <c:pt idx="2194">
                  <c:v>0.99846699999999999</c:v>
                </c:pt>
                <c:pt idx="2195">
                  <c:v>0.99846699999999999</c:v>
                </c:pt>
                <c:pt idx="2196">
                  <c:v>0.99846699999999999</c:v>
                </c:pt>
                <c:pt idx="2197">
                  <c:v>0.99846699999999999</c:v>
                </c:pt>
                <c:pt idx="2198">
                  <c:v>0.99846699999999999</c:v>
                </c:pt>
                <c:pt idx="2199">
                  <c:v>0.99846699999999999</c:v>
                </c:pt>
                <c:pt idx="2200">
                  <c:v>0.99846699999999999</c:v>
                </c:pt>
                <c:pt idx="2201">
                  <c:v>0.99846699999999999</c:v>
                </c:pt>
                <c:pt idx="2202">
                  <c:v>0.99846699999999999</c:v>
                </c:pt>
                <c:pt idx="2203">
                  <c:v>0.99846699999999999</c:v>
                </c:pt>
                <c:pt idx="2204">
                  <c:v>0.99846699999999999</c:v>
                </c:pt>
                <c:pt idx="2205">
                  <c:v>0.99846699999999999</c:v>
                </c:pt>
                <c:pt idx="2206">
                  <c:v>0.99846699999999999</c:v>
                </c:pt>
                <c:pt idx="2207">
                  <c:v>0.99846699999999999</c:v>
                </c:pt>
                <c:pt idx="2208">
                  <c:v>0.99846699999999999</c:v>
                </c:pt>
                <c:pt idx="2209">
                  <c:v>0.99846699999999999</c:v>
                </c:pt>
                <c:pt idx="2210">
                  <c:v>0.99846699999999999</c:v>
                </c:pt>
                <c:pt idx="2211">
                  <c:v>0.99846699999999999</c:v>
                </c:pt>
                <c:pt idx="2212">
                  <c:v>0.99846699999999999</c:v>
                </c:pt>
                <c:pt idx="2213">
                  <c:v>0.99846699999999999</c:v>
                </c:pt>
                <c:pt idx="2214">
                  <c:v>0.99846699999999999</c:v>
                </c:pt>
                <c:pt idx="2215">
                  <c:v>0.99846699999999999</c:v>
                </c:pt>
                <c:pt idx="2216">
                  <c:v>0.99846699999999999</c:v>
                </c:pt>
                <c:pt idx="2217">
                  <c:v>0.99846699999999999</c:v>
                </c:pt>
                <c:pt idx="2218">
                  <c:v>0.99846699999999999</c:v>
                </c:pt>
                <c:pt idx="2219">
                  <c:v>0.99846699999999999</c:v>
                </c:pt>
                <c:pt idx="2220">
                  <c:v>0.99846699999999999</c:v>
                </c:pt>
                <c:pt idx="2221">
                  <c:v>0.99846699999999999</c:v>
                </c:pt>
                <c:pt idx="2222">
                  <c:v>0.99846699999999999</c:v>
                </c:pt>
                <c:pt idx="2223">
                  <c:v>0.99846699999999999</c:v>
                </c:pt>
                <c:pt idx="2224">
                  <c:v>0.99846699999999999</c:v>
                </c:pt>
                <c:pt idx="2225">
                  <c:v>0.99846699999999999</c:v>
                </c:pt>
                <c:pt idx="2226">
                  <c:v>0.99846699999999999</c:v>
                </c:pt>
                <c:pt idx="2227">
                  <c:v>0.99846699999999999</c:v>
                </c:pt>
                <c:pt idx="2228">
                  <c:v>0.99846699999999999</c:v>
                </c:pt>
                <c:pt idx="2229">
                  <c:v>0.99846699999999999</c:v>
                </c:pt>
                <c:pt idx="2230">
                  <c:v>0.99846699999999999</c:v>
                </c:pt>
                <c:pt idx="2231">
                  <c:v>0.99846699999999999</c:v>
                </c:pt>
                <c:pt idx="2232">
                  <c:v>0.99846699999999999</c:v>
                </c:pt>
                <c:pt idx="2233">
                  <c:v>0.99846699999999999</c:v>
                </c:pt>
                <c:pt idx="2234">
                  <c:v>0.99846699999999999</c:v>
                </c:pt>
                <c:pt idx="2235">
                  <c:v>0.99846699999999999</c:v>
                </c:pt>
                <c:pt idx="2236">
                  <c:v>0.99846699999999999</c:v>
                </c:pt>
                <c:pt idx="2237">
                  <c:v>0.99846699999999999</c:v>
                </c:pt>
                <c:pt idx="2238">
                  <c:v>0.99846699999999999</c:v>
                </c:pt>
                <c:pt idx="2239">
                  <c:v>0.99846699999999999</c:v>
                </c:pt>
                <c:pt idx="2240">
                  <c:v>0.99846699999999999</c:v>
                </c:pt>
                <c:pt idx="2241">
                  <c:v>0.99846699999999999</c:v>
                </c:pt>
                <c:pt idx="2242">
                  <c:v>0.99846699999999999</c:v>
                </c:pt>
                <c:pt idx="2243">
                  <c:v>0.99846699999999999</c:v>
                </c:pt>
                <c:pt idx="2244">
                  <c:v>0.99846699999999999</c:v>
                </c:pt>
                <c:pt idx="2245">
                  <c:v>0.99846699999999999</c:v>
                </c:pt>
                <c:pt idx="2246">
                  <c:v>0.99846699999999999</c:v>
                </c:pt>
                <c:pt idx="2247">
                  <c:v>0.99846699999999999</c:v>
                </c:pt>
                <c:pt idx="2248">
                  <c:v>0.99846699999999999</c:v>
                </c:pt>
                <c:pt idx="2249">
                  <c:v>0.99846699999999999</c:v>
                </c:pt>
                <c:pt idx="2250">
                  <c:v>0.99846699999999999</c:v>
                </c:pt>
                <c:pt idx="2251">
                  <c:v>0.99846699999999999</c:v>
                </c:pt>
                <c:pt idx="2252">
                  <c:v>0.99846699999999999</c:v>
                </c:pt>
                <c:pt idx="2253">
                  <c:v>0.99846699999999999</c:v>
                </c:pt>
                <c:pt idx="2254">
                  <c:v>0.99846699999999999</c:v>
                </c:pt>
                <c:pt idx="2255">
                  <c:v>0.99846699999999999</c:v>
                </c:pt>
                <c:pt idx="2256">
                  <c:v>0.99846699999999999</c:v>
                </c:pt>
                <c:pt idx="2257">
                  <c:v>0.99846699999999999</c:v>
                </c:pt>
                <c:pt idx="2258">
                  <c:v>0.99846699999999999</c:v>
                </c:pt>
                <c:pt idx="2259">
                  <c:v>0.99846699999999999</c:v>
                </c:pt>
                <c:pt idx="2260">
                  <c:v>0.99846699999999999</c:v>
                </c:pt>
                <c:pt idx="2261">
                  <c:v>0.99846699999999999</c:v>
                </c:pt>
                <c:pt idx="2262">
                  <c:v>0.99846699999999999</c:v>
                </c:pt>
                <c:pt idx="2263">
                  <c:v>0.99846699999999999</c:v>
                </c:pt>
                <c:pt idx="2264">
                  <c:v>0.99846699999999999</c:v>
                </c:pt>
                <c:pt idx="2265">
                  <c:v>0.99846699999999999</c:v>
                </c:pt>
                <c:pt idx="2266">
                  <c:v>0.99846699999999999</c:v>
                </c:pt>
                <c:pt idx="2267">
                  <c:v>0.99846699999999999</c:v>
                </c:pt>
                <c:pt idx="2268">
                  <c:v>0.99846699999999999</c:v>
                </c:pt>
                <c:pt idx="2269">
                  <c:v>0.99846699999999999</c:v>
                </c:pt>
                <c:pt idx="2270">
                  <c:v>0.99846699999999999</c:v>
                </c:pt>
                <c:pt idx="2271">
                  <c:v>0.99846699999999999</c:v>
                </c:pt>
                <c:pt idx="2272">
                  <c:v>0.99846699999999999</c:v>
                </c:pt>
                <c:pt idx="2273">
                  <c:v>0.99846699999999999</c:v>
                </c:pt>
                <c:pt idx="2274">
                  <c:v>0.99846699999999999</c:v>
                </c:pt>
                <c:pt idx="2275">
                  <c:v>0.99846699999999999</c:v>
                </c:pt>
                <c:pt idx="2276">
                  <c:v>0.99846699999999999</c:v>
                </c:pt>
                <c:pt idx="2277">
                  <c:v>0.99846699999999999</c:v>
                </c:pt>
                <c:pt idx="2278">
                  <c:v>0.99846699999999999</c:v>
                </c:pt>
                <c:pt idx="2279">
                  <c:v>0.99846699999999999</c:v>
                </c:pt>
                <c:pt idx="2280">
                  <c:v>0.99846699999999999</c:v>
                </c:pt>
                <c:pt idx="2281">
                  <c:v>0.99846699999999999</c:v>
                </c:pt>
                <c:pt idx="2282">
                  <c:v>0.99846699999999999</c:v>
                </c:pt>
                <c:pt idx="2283">
                  <c:v>0.99846699999999999</c:v>
                </c:pt>
                <c:pt idx="2284">
                  <c:v>0.99846699999999999</c:v>
                </c:pt>
                <c:pt idx="2285">
                  <c:v>0.99846699999999999</c:v>
                </c:pt>
                <c:pt idx="2286">
                  <c:v>0.99846699999999999</c:v>
                </c:pt>
                <c:pt idx="2287">
                  <c:v>0.99846699999999999</c:v>
                </c:pt>
                <c:pt idx="2288">
                  <c:v>0.99846699999999999</c:v>
                </c:pt>
                <c:pt idx="2289">
                  <c:v>0.99846699999999999</c:v>
                </c:pt>
                <c:pt idx="2290">
                  <c:v>0.99846699999999999</c:v>
                </c:pt>
                <c:pt idx="2291">
                  <c:v>0.99846699999999999</c:v>
                </c:pt>
                <c:pt idx="2292">
                  <c:v>0.99846699999999999</c:v>
                </c:pt>
                <c:pt idx="2293">
                  <c:v>0.99846699999999999</c:v>
                </c:pt>
                <c:pt idx="2294">
                  <c:v>0.99846699999999999</c:v>
                </c:pt>
                <c:pt idx="2295">
                  <c:v>0.99846699999999999</c:v>
                </c:pt>
                <c:pt idx="2296">
                  <c:v>0.99846699999999999</c:v>
                </c:pt>
                <c:pt idx="2297">
                  <c:v>0.99846699999999999</c:v>
                </c:pt>
                <c:pt idx="2298">
                  <c:v>0.99846699999999999</c:v>
                </c:pt>
                <c:pt idx="2299">
                  <c:v>0.99846699999999999</c:v>
                </c:pt>
                <c:pt idx="2300">
                  <c:v>0.99846699999999999</c:v>
                </c:pt>
                <c:pt idx="2301">
                  <c:v>0.99846699999999999</c:v>
                </c:pt>
                <c:pt idx="2302">
                  <c:v>0.99846699999999999</c:v>
                </c:pt>
                <c:pt idx="2303">
                  <c:v>0.99846699999999999</c:v>
                </c:pt>
                <c:pt idx="2304">
                  <c:v>0.99846699999999999</c:v>
                </c:pt>
                <c:pt idx="2305">
                  <c:v>0.99846699999999999</c:v>
                </c:pt>
                <c:pt idx="2306">
                  <c:v>0.99846699999999999</c:v>
                </c:pt>
                <c:pt idx="2307">
                  <c:v>0.99846699999999999</c:v>
                </c:pt>
                <c:pt idx="2308">
                  <c:v>0.99846699999999999</c:v>
                </c:pt>
                <c:pt idx="2309">
                  <c:v>0.99846699999999999</c:v>
                </c:pt>
                <c:pt idx="2310">
                  <c:v>0.99846699999999999</c:v>
                </c:pt>
                <c:pt idx="2311">
                  <c:v>0.99846699999999999</c:v>
                </c:pt>
                <c:pt idx="2312">
                  <c:v>0.99846699999999999</c:v>
                </c:pt>
                <c:pt idx="2313">
                  <c:v>0.99846699999999999</c:v>
                </c:pt>
                <c:pt idx="2314">
                  <c:v>0.99846699999999999</c:v>
                </c:pt>
                <c:pt idx="2315">
                  <c:v>0.99846699999999999</c:v>
                </c:pt>
                <c:pt idx="2316">
                  <c:v>0.99846699999999999</c:v>
                </c:pt>
                <c:pt idx="2317">
                  <c:v>0.99846699999999999</c:v>
                </c:pt>
                <c:pt idx="2318">
                  <c:v>0.99846699999999999</c:v>
                </c:pt>
                <c:pt idx="2319">
                  <c:v>0.99846699999999999</c:v>
                </c:pt>
                <c:pt idx="2320">
                  <c:v>0.99846699999999999</c:v>
                </c:pt>
                <c:pt idx="2321">
                  <c:v>0.99846699999999999</c:v>
                </c:pt>
                <c:pt idx="2322">
                  <c:v>0.99846699999999999</c:v>
                </c:pt>
                <c:pt idx="2323">
                  <c:v>0.99846699999999999</c:v>
                </c:pt>
                <c:pt idx="2324">
                  <c:v>0.99846699999999999</c:v>
                </c:pt>
                <c:pt idx="2325">
                  <c:v>0.99846699999999999</c:v>
                </c:pt>
                <c:pt idx="2326">
                  <c:v>0.99846699999999999</c:v>
                </c:pt>
                <c:pt idx="2327">
                  <c:v>0.99846699999999999</c:v>
                </c:pt>
                <c:pt idx="2328">
                  <c:v>0.99846699999999999</c:v>
                </c:pt>
                <c:pt idx="2329">
                  <c:v>0.99846699999999999</c:v>
                </c:pt>
                <c:pt idx="2330">
                  <c:v>0.99846699999999999</c:v>
                </c:pt>
                <c:pt idx="2331">
                  <c:v>0.99846699999999999</c:v>
                </c:pt>
                <c:pt idx="2332">
                  <c:v>0.99846699999999999</c:v>
                </c:pt>
                <c:pt idx="2333">
                  <c:v>0.99846699999999999</c:v>
                </c:pt>
                <c:pt idx="2334">
                  <c:v>0.99846699999999999</c:v>
                </c:pt>
                <c:pt idx="2335">
                  <c:v>0.99846699999999999</c:v>
                </c:pt>
                <c:pt idx="2336">
                  <c:v>0.99846699999999999</c:v>
                </c:pt>
                <c:pt idx="2337">
                  <c:v>0.99846699999999999</c:v>
                </c:pt>
                <c:pt idx="2338">
                  <c:v>0.99846699999999999</c:v>
                </c:pt>
                <c:pt idx="2339">
                  <c:v>0.99846699999999999</c:v>
                </c:pt>
                <c:pt idx="2340">
                  <c:v>0.99846699999999999</c:v>
                </c:pt>
                <c:pt idx="2341">
                  <c:v>0.99846699999999999</c:v>
                </c:pt>
                <c:pt idx="2342">
                  <c:v>0.99846699999999999</c:v>
                </c:pt>
                <c:pt idx="2343">
                  <c:v>0.99846699999999999</c:v>
                </c:pt>
                <c:pt idx="2344">
                  <c:v>0.99846699999999999</c:v>
                </c:pt>
                <c:pt idx="2345">
                  <c:v>0.99846699999999999</c:v>
                </c:pt>
                <c:pt idx="2346">
                  <c:v>0.99846699999999999</c:v>
                </c:pt>
                <c:pt idx="2347">
                  <c:v>0.99846699999999999</c:v>
                </c:pt>
                <c:pt idx="2348">
                  <c:v>0.99846699999999999</c:v>
                </c:pt>
                <c:pt idx="2349">
                  <c:v>0.99846699999999999</c:v>
                </c:pt>
                <c:pt idx="2350">
                  <c:v>0.99846699999999999</c:v>
                </c:pt>
                <c:pt idx="2351">
                  <c:v>0.99846699999999999</c:v>
                </c:pt>
                <c:pt idx="2352">
                  <c:v>0.99846699999999999</c:v>
                </c:pt>
                <c:pt idx="2353">
                  <c:v>0.99846699999999999</c:v>
                </c:pt>
                <c:pt idx="2354">
                  <c:v>0.99846699999999999</c:v>
                </c:pt>
                <c:pt idx="2355">
                  <c:v>0.99846699999999999</c:v>
                </c:pt>
                <c:pt idx="2356">
                  <c:v>0.99846699999999999</c:v>
                </c:pt>
                <c:pt idx="2357">
                  <c:v>0.99846699999999999</c:v>
                </c:pt>
                <c:pt idx="2358">
                  <c:v>0.99846699999999999</c:v>
                </c:pt>
                <c:pt idx="2359">
                  <c:v>0.99846699999999999</c:v>
                </c:pt>
                <c:pt idx="2360">
                  <c:v>0.99846699999999999</c:v>
                </c:pt>
                <c:pt idx="2361">
                  <c:v>0.99846699999999999</c:v>
                </c:pt>
                <c:pt idx="2362">
                  <c:v>0.99846699999999999</c:v>
                </c:pt>
                <c:pt idx="2363">
                  <c:v>0.99846699999999999</c:v>
                </c:pt>
                <c:pt idx="2364">
                  <c:v>0.99846699999999999</c:v>
                </c:pt>
                <c:pt idx="2365">
                  <c:v>0.99846699999999999</c:v>
                </c:pt>
                <c:pt idx="2366">
                  <c:v>0.99846699999999999</c:v>
                </c:pt>
                <c:pt idx="2367">
                  <c:v>0.99846699999999999</c:v>
                </c:pt>
                <c:pt idx="2368">
                  <c:v>0.99846699999999999</c:v>
                </c:pt>
                <c:pt idx="2369">
                  <c:v>0.99846699999999999</c:v>
                </c:pt>
                <c:pt idx="2370">
                  <c:v>0.99846699999999999</c:v>
                </c:pt>
                <c:pt idx="2371">
                  <c:v>0.99846699999999999</c:v>
                </c:pt>
                <c:pt idx="2372">
                  <c:v>0.99846699999999999</c:v>
                </c:pt>
                <c:pt idx="2373">
                  <c:v>0.99846699999999999</c:v>
                </c:pt>
                <c:pt idx="2374">
                  <c:v>0.99846699999999999</c:v>
                </c:pt>
                <c:pt idx="2375">
                  <c:v>0.99846699999999999</c:v>
                </c:pt>
                <c:pt idx="2376">
                  <c:v>0.99846699999999999</c:v>
                </c:pt>
                <c:pt idx="2377">
                  <c:v>0.99846699999999999</c:v>
                </c:pt>
                <c:pt idx="2378">
                  <c:v>0.99846699999999999</c:v>
                </c:pt>
                <c:pt idx="2379">
                  <c:v>0.99846699999999999</c:v>
                </c:pt>
                <c:pt idx="2380">
                  <c:v>0.99846699999999999</c:v>
                </c:pt>
                <c:pt idx="2381">
                  <c:v>0.99846699999999999</c:v>
                </c:pt>
                <c:pt idx="2382">
                  <c:v>0.99846699999999999</c:v>
                </c:pt>
                <c:pt idx="2383">
                  <c:v>0.99846699999999999</c:v>
                </c:pt>
                <c:pt idx="2384">
                  <c:v>0.99846699999999999</c:v>
                </c:pt>
                <c:pt idx="2385">
                  <c:v>0.99846699999999999</c:v>
                </c:pt>
                <c:pt idx="2386">
                  <c:v>0.99846699999999999</c:v>
                </c:pt>
                <c:pt idx="2387">
                  <c:v>0.99846699999999999</c:v>
                </c:pt>
                <c:pt idx="2388">
                  <c:v>0.99846699999999999</c:v>
                </c:pt>
                <c:pt idx="2389">
                  <c:v>0.99846699999999999</c:v>
                </c:pt>
                <c:pt idx="2390">
                  <c:v>0.99846699999999999</c:v>
                </c:pt>
                <c:pt idx="2391">
                  <c:v>0.99846699999999999</c:v>
                </c:pt>
                <c:pt idx="2392">
                  <c:v>0.99846699999999999</c:v>
                </c:pt>
                <c:pt idx="2393">
                  <c:v>0.99846699999999999</c:v>
                </c:pt>
                <c:pt idx="2394">
                  <c:v>0.99846699999999999</c:v>
                </c:pt>
                <c:pt idx="2395">
                  <c:v>0.99846699999999999</c:v>
                </c:pt>
                <c:pt idx="2396">
                  <c:v>0.99846699999999999</c:v>
                </c:pt>
                <c:pt idx="2397">
                  <c:v>0.99846699999999999</c:v>
                </c:pt>
                <c:pt idx="2398">
                  <c:v>0.99846699999999999</c:v>
                </c:pt>
                <c:pt idx="2399">
                  <c:v>0.99846699999999999</c:v>
                </c:pt>
                <c:pt idx="2400">
                  <c:v>0.99846699999999999</c:v>
                </c:pt>
              </c:numCache>
            </c:numRef>
          </c:yVal>
          <c:smooth val="1"/>
          <c:extLst>
            <c:ext xmlns:c16="http://schemas.microsoft.com/office/drawing/2014/chart" uri="{C3380CC4-5D6E-409C-BE32-E72D297353CC}">
              <c16:uniqueId val="{00000003-9314-44D2-8159-3F63C9679AFF}"/>
            </c:ext>
          </c:extLst>
        </c:ser>
        <c:dLbls>
          <c:showLegendKey val="0"/>
          <c:showVal val="0"/>
          <c:showCatName val="0"/>
          <c:showSerName val="0"/>
          <c:showPercent val="0"/>
          <c:showBubbleSize val="0"/>
        </c:dLbls>
        <c:axId val="1209284703"/>
        <c:axId val="971657791"/>
      </c:scatterChart>
      <c:valAx>
        <c:axId val="1209284703"/>
        <c:scaling>
          <c:orientation val="minMax"/>
          <c:max val="15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cross"/>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71657791"/>
        <c:crosses val="autoZero"/>
        <c:crossBetween val="midCat"/>
        <c:majorUnit val="25"/>
      </c:valAx>
      <c:valAx>
        <c:axId val="971657791"/>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sz="1400">
                    <a:solidFill>
                      <a:schemeClr val="tx1"/>
                    </a:solidFill>
                  </a:rPr>
                  <a:t>Concern for Safety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cross"/>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0928470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Sheet5!$B$7</c:f>
              <c:strCache>
                <c:ptCount val="1"/>
                <c:pt idx="0">
                  <c:v>(a) Effect of Viewing Mitigation = 0.01</c:v>
                </c:pt>
              </c:strCache>
            </c:strRef>
          </c:tx>
          <c:spPr>
            <a:ln w="38100" cap="rnd">
              <a:solidFill>
                <a:schemeClr val="accent1"/>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Sheet5!$B$8:$B$2408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0.96875</c:v>
                </c:pt>
                <c:pt idx="162">
                  <c:v>0.94824200000000003</c:v>
                </c:pt>
                <c:pt idx="163">
                  <c:v>0.93477699999999997</c:v>
                </c:pt>
                <c:pt idx="164">
                  <c:v>0.92592399999999997</c:v>
                </c:pt>
                <c:pt idx="165">
                  <c:v>0.92009099999999999</c:v>
                </c:pt>
                <c:pt idx="166">
                  <c:v>0.91623200000000005</c:v>
                </c:pt>
                <c:pt idx="167">
                  <c:v>0.91366599999999998</c:v>
                </c:pt>
                <c:pt idx="168">
                  <c:v>0.91194600000000003</c:v>
                </c:pt>
                <c:pt idx="169">
                  <c:v>0.91077900000000001</c:v>
                </c:pt>
                <c:pt idx="170">
                  <c:v>0.90997399999999995</c:v>
                </c:pt>
                <c:pt idx="171">
                  <c:v>0.90940600000000005</c:v>
                </c:pt>
                <c:pt idx="172">
                  <c:v>0.90899300000000005</c:v>
                </c:pt>
                <c:pt idx="173">
                  <c:v>0.90868099999999996</c:v>
                </c:pt>
                <c:pt idx="174">
                  <c:v>0.90843600000000002</c:v>
                </c:pt>
                <c:pt idx="175">
                  <c:v>0.90823299999999996</c:v>
                </c:pt>
                <c:pt idx="176">
                  <c:v>0.90805800000000003</c:v>
                </c:pt>
                <c:pt idx="177">
                  <c:v>0.90790000000000004</c:v>
                </c:pt>
                <c:pt idx="178">
                  <c:v>0.90775499999999998</c:v>
                </c:pt>
                <c:pt idx="179">
                  <c:v>0.90761599999999998</c:v>
                </c:pt>
                <c:pt idx="180">
                  <c:v>0.90748200000000001</c:v>
                </c:pt>
                <c:pt idx="181">
                  <c:v>0.90734999999999999</c:v>
                </c:pt>
                <c:pt idx="182">
                  <c:v>0.907219</c:v>
                </c:pt>
                <c:pt idx="183">
                  <c:v>0.90708999999999995</c:v>
                </c:pt>
                <c:pt idx="184">
                  <c:v>0.90695999999999999</c:v>
                </c:pt>
                <c:pt idx="185">
                  <c:v>0.90683000000000002</c:v>
                </c:pt>
                <c:pt idx="186">
                  <c:v>0.90669999999999995</c:v>
                </c:pt>
                <c:pt idx="187">
                  <c:v>0.90656899999999996</c:v>
                </c:pt>
                <c:pt idx="188">
                  <c:v>0.90643799999999997</c:v>
                </c:pt>
                <c:pt idx="189">
                  <c:v>0.90630599999999994</c:v>
                </c:pt>
                <c:pt idx="190">
                  <c:v>0.90617300000000001</c:v>
                </c:pt>
                <c:pt idx="191">
                  <c:v>0.90603999999999996</c:v>
                </c:pt>
                <c:pt idx="192">
                  <c:v>0.90590700000000002</c:v>
                </c:pt>
                <c:pt idx="193">
                  <c:v>0.90577200000000002</c:v>
                </c:pt>
                <c:pt idx="194">
                  <c:v>0.90563800000000005</c:v>
                </c:pt>
                <c:pt idx="195">
                  <c:v>0.90550200000000003</c:v>
                </c:pt>
                <c:pt idx="196">
                  <c:v>0.905366</c:v>
                </c:pt>
                <c:pt idx="197">
                  <c:v>0.90522999999999998</c:v>
                </c:pt>
                <c:pt idx="198">
                  <c:v>0.90509300000000004</c:v>
                </c:pt>
                <c:pt idx="199">
                  <c:v>0.90495599999999998</c:v>
                </c:pt>
                <c:pt idx="200">
                  <c:v>0.90481800000000001</c:v>
                </c:pt>
                <c:pt idx="201">
                  <c:v>0.90468000000000004</c:v>
                </c:pt>
                <c:pt idx="202">
                  <c:v>0.90454199999999996</c:v>
                </c:pt>
                <c:pt idx="203">
                  <c:v>0.90440299999999996</c:v>
                </c:pt>
                <c:pt idx="204">
                  <c:v>0.90426399999999996</c:v>
                </c:pt>
                <c:pt idx="205">
                  <c:v>0.90412400000000004</c:v>
                </c:pt>
                <c:pt idx="206">
                  <c:v>0.90398500000000004</c:v>
                </c:pt>
                <c:pt idx="207">
                  <c:v>0.90384399999999998</c:v>
                </c:pt>
                <c:pt idx="208">
                  <c:v>0.90370399999999995</c:v>
                </c:pt>
                <c:pt idx="209">
                  <c:v>0.90356300000000001</c:v>
                </c:pt>
                <c:pt idx="210">
                  <c:v>0.90342299999999998</c:v>
                </c:pt>
                <c:pt idx="211">
                  <c:v>0.903281</c:v>
                </c:pt>
                <c:pt idx="212">
                  <c:v>0.90314000000000005</c:v>
                </c:pt>
                <c:pt idx="213">
                  <c:v>0.902999</c:v>
                </c:pt>
                <c:pt idx="214">
                  <c:v>0.90285700000000002</c:v>
                </c:pt>
                <c:pt idx="215">
                  <c:v>0.90271500000000005</c:v>
                </c:pt>
                <c:pt idx="216">
                  <c:v>0.90257299999999996</c:v>
                </c:pt>
                <c:pt idx="217">
                  <c:v>0.90242999999999995</c:v>
                </c:pt>
                <c:pt idx="218">
                  <c:v>0.90228799999999998</c:v>
                </c:pt>
                <c:pt idx="219">
                  <c:v>0.90214499999999997</c:v>
                </c:pt>
                <c:pt idx="220">
                  <c:v>0.90200199999999997</c:v>
                </c:pt>
                <c:pt idx="221">
                  <c:v>0.90185899999999997</c:v>
                </c:pt>
                <c:pt idx="222">
                  <c:v>0.90171599999999996</c:v>
                </c:pt>
                <c:pt idx="223">
                  <c:v>0.90157299999999996</c:v>
                </c:pt>
                <c:pt idx="224">
                  <c:v>0.90142900000000004</c:v>
                </c:pt>
                <c:pt idx="225">
                  <c:v>0.90128600000000003</c:v>
                </c:pt>
                <c:pt idx="226">
                  <c:v>0.901142</c:v>
                </c:pt>
                <c:pt idx="227">
                  <c:v>0.90099799999999997</c:v>
                </c:pt>
                <c:pt idx="228">
                  <c:v>0.90085499999999996</c:v>
                </c:pt>
                <c:pt idx="229">
                  <c:v>0.90071100000000004</c:v>
                </c:pt>
                <c:pt idx="230">
                  <c:v>0.90056700000000001</c:v>
                </c:pt>
                <c:pt idx="231">
                  <c:v>0.90042199999999994</c:v>
                </c:pt>
                <c:pt idx="232">
                  <c:v>0.90027800000000002</c:v>
                </c:pt>
                <c:pt idx="233">
                  <c:v>0.90013399999999999</c:v>
                </c:pt>
                <c:pt idx="234">
                  <c:v>0.89998900000000004</c:v>
                </c:pt>
                <c:pt idx="235">
                  <c:v>0.89984500000000001</c:v>
                </c:pt>
                <c:pt idx="236">
                  <c:v>0.89970000000000006</c:v>
                </c:pt>
                <c:pt idx="237">
                  <c:v>0.89955499999999999</c:v>
                </c:pt>
                <c:pt idx="238">
                  <c:v>0.89941000000000004</c:v>
                </c:pt>
                <c:pt idx="239">
                  <c:v>0.89926499999999998</c:v>
                </c:pt>
                <c:pt idx="240">
                  <c:v>0.89912000000000003</c:v>
                </c:pt>
                <c:pt idx="241">
                  <c:v>0.89897499999999997</c:v>
                </c:pt>
                <c:pt idx="242">
                  <c:v>0.89883000000000002</c:v>
                </c:pt>
                <c:pt idx="243">
                  <c:v>0.89868499999999996</c:v>
                </c:pt>
                <c:pt idx="244">
                  <c:v>0.89854000000000001</c:v>
                </c:pt>
                <c:pt idx="245">
                  <c:v>0.89839400000000003</c:v>
                </c:pt>
                <c:pt idx="246">
                  <c:v>0.89824899999999996</c:v>
                </c:pt>
                <c:pt idx="247">
                  <c:v>0.89810299999999998</c:v>
                </c:pt>
                <c:pt idx="248">
                  <c:v>0.89795800000000003</c:v>
                </c:pt>
                <c:pt idx="249">
                  <c:v>0.89781200000000005</c:v>
                </c:pt>
                <c:pt idx="250">
                  <c:v>0.89766599999999996</c:v>
                </c:pt>
                <c:pt idx="251">
                  <c:v>0.89752100000000001</c:v>
                </c:pt>
                <c:pt idx="252">
                  <c:v>0.89737500000000003</c:v>
                </c:pt>
                <c:pt idx="253">
                  <c:v>0.89722900000000005</c:v>
                </c:pt>
                <c:pt idx="254">
                  <c:v>0.89708299999999996</c:v>
                </c:pt>
                <c:pt idx="255">
                  <c:v>0.89693699999999998</c:v>
                </c:pt>
                <c:pt idx="256">
                  <c:v>0.89678999999999998</c:v>
                </c:pt>
                <c:pt idx="257">
                  <c:v>0.896644</c:v>
                </c:pt>
                <c:pt idx="258">
                  <c:v>0.89649800000000002</c:v>
                </c:pt>
                <c:pt idx="259">
                  <c:v>0.89635200000000004</c:v>
                </c:pt>
                <c:pt idx="260">
                  <c:v>0.89620500000000003</c:v>
                </c:pt>
                <c:pt idx="261">
                  <c:v>0.89605900000000005</c:v>
                </c:pt>
                <c:pt idx="262">
                  <c:v>0.89591200000000004</c:v>
                </c:pt>
                <c:pt idx="263">
                  <c:v>0.89576500000000003</c:v>
                </c:pt>
                <c:pt idx="264">
                  <c:v>0.89561900000000005</c:v>
                </c:pt>
                <c:pt idx="265">
                  <c:v>0.89547200000000005</c:v>
                </c:pt>
                <c:pt idx="266">
                  <c:v>0.89532500000000004</c:v>
                </c:pt>
                <c:pt idx="267">
                  <c:v>0.89517800000000003</c:v>
                </c:pt>
                <c:pt idx="268">
                  <c:v>0.89503100000000002</c:v>
                </c:pt>
                <c:pt idx="269">
                  <c:v>0.89488400000000001</c:v>
                </c:pt>
                <c:pt idx="270">
                  <c:v>0.894737</c:v>
                </c:pt>
                <c:pt idx="271">
                  <c:v>0.89458899999999997</c:v>
                </c:pt>
                <c:pt idx="272">
                  <c:v>0.89444199999999996</c:v>
                </c:pt>
                <c:pt idx="273">
                  <c:v>0.89429499999999995</c:v>
                </c:pt>
                <c:pt idx="274">
                  <c:v>0.89414700000000003</c:v>
                </c:pt>
                <c:pt idx="275">
                  <c:v>0.89400000000000002</c:v>
                </c:pt>
                <c:pt idx="276">
                  <c:v>0.89385199999999998</c:v>
                </c:pt>
                <c:pt idx="277">
                  <c:v>0.89370400000000005</c:v>
                </c:pt>
                <c:pt idx="278">
                  <c:v>0.89355700000000005</c:v>
                </c:pt>
                <c:pt idx="279">
                  <c:v>0.89340900000000001</c:v>
                </c:pt>
                <c:pt idx="280">
                  <c:v>0.89326099999999997</c:v>
                </c:pt>
                <c:pt idx="281">
                  <c:v>0.89311300000000005</c:v>
                </c:pt>
                <c:pt idx="282">
                  <c:v>0.89296500000000001</c:v>
                </c:pt>
                <c:pt idx="283">
                  <c:v>0.89281600000000005</c:v>
                </c:pt>
                <c:pt idx="284">
                  <c:v>0.89266800000000002</c:v>
                </c:pt>
                <c:pt idx="285">
                  <c:v>0.89251999999999998</c:v>
                </c:pt>
                <c:pt idx="286">
                  <c:v>0.89237100000000003</c:v>
                </c:pt>
                <c:pt idx="287">
                  <c:v>0.89222299999999999</c:v>
                </c:pt>
                <c:pt idx="288">
                  <c:v>0.89207400000000003</c:v>
                </c:pt>
                <c:pt idx="289">
                  <c:v>0.89192499999999997</c:v>
                </c:pt>
                <c:pt idx="290">
                  <c:v>0.89177600000000001</c:v>
                </c:pt>
                <c:pt idx="291">
                  <c:v>0.89162699999999995</c:v>
                </c:pt>
                <c:pt idx="292">
                  <c:v>0.89147799999999999</c:v>
                </c:pt>
                <c:pt idx="293">
                  <c:v>0.89132900000000004</c:v>
                </c:pt>
                <c:pt idx="294">
                  <c:v>0.89117999999999997</c:v>
                </c:pt>
                <c:pt idx="295">
                  <c:v>0.89103100000000002</c:v>
                </c:pt>
                <c:pt idx="296">
                  <c:v>0.89088100000000003</c:v>
                </c:pt>
                <c:pt idx="297">
                  <c:v>0.89073199999999997</c:v>
                </c:pt>
                <c:pt idx="298">
                  <c:v>0.89058199999999998</c:v>
                </c:pt>
                <c:pt idx="299">
                  <c:v>0.89043300000000003</c:v>
                </c:pt>
                <c:pt idx="300">
                  <c:v>0.89028300000000005</c:v>
                </c:pt>
                <c:pt idx="301">
                  <c:v>0.89013299999999995</c:v>
                </c:pt>
                <c:pt idx="302">
                  <c:v>0.88998299999999997</c:v>
                </c:pt>
                <c:pt idx="303">
                  <c:v>0.88983299999999999</c:v>
                </c:pt>
                <c:pt idx="304">
                  <c:v>0.889683</c:v>
                </c:pt>
                <c:pt idx="305">
                  <c:v>0.88953199999999999</c:v>
                </c:pt>
                <c:pt idx="306">
                  <c:v>0.88938200000000001</c:v>
                </c:pt>
                <c:pt idx="307">
                  <c:v>0.88923099999999999</c:v>
                </c:pt>
                <c:pt idx="308">
                  <c:v>0.88908100000000001</c:v>
                </c:pt>
                <c:pt idx="309">
                  <c:v>0.88893</c:v>
                </c:pt>
                <c:pt idx="310">
                  <c:v>0.88877899999999999</c:v>
                </c:pt>
                <c:pt idx="311">
                  <c:v>0.88862799999999997</c:v>
                </c:pt>
                <c:pt idx="312">
                  <c:v>0.88847699999999996</c:v>
                </c:pt>
                <c:pt idx="313">
                  <c:v>0.88832599999999995</c:v>
                </c:pt>
                <c:pt idx="314">
                  <c:v>0.88817500000000005</c:v>
                </c:pt>
                <c:pt idx="315">
                  <c:v>0.88802300000000001</c:v>
                </c:pt>
                <c:pt idx="316">
                  <c:v>0.88787199999999999</c:v>
                </c:pt>
                <c:pt idx="317">
                  <c:v>0.88771999999999995</c:v>
                </c:pt>
                <c:pt idx="318">
                  <c:v>0.88756900000000005</c:v>
                </c:pt>
                <c:pt idx="319">
                  <c:v>0.88741700000000001</c:v>
                </c:pt>
                <c:pt idx="320">
                  <c:v>0.88726499999999997</c:v>
                </c:pt>
                <c:pt idx="321">
                  <c:v>0.88711300000000004</c:v>
                </c:pt>
                <c:pt idx="322">
                  <c:v>0.886961</c:v>
                </c:pt>
                <c:pt idx="323">
                  <c:v>0.88680800000000004</c:v>
                </c:pt>
                <c:pt idx="324">
                  <c:v>0.886656</c:v>
                </c:pt>
                <c:pt idx="325">
                  <c:v>0.88650300000000004</c:v>
                </c:pt>
                <c:pt idx="326">
                  <c:v>0.886351</c:v>
                </c:pt>
                <c:pt idx="327">
                  <c:v>0.88619800000000004</c:v>
                </c:pt>
                <c:pt idx="328">
                  <c:v>0.88604499999999997</c:v>
                </c:pt>
                <c:pt idx="329">
                  <c:v>0.88589200000000001</c:v>
                </c:pt>
                <c:pt idx="330">
                  <c:v>0.88573900000000005</c:v>
                </c:pt>
                <c:pt idx="331">
                  <c:v>0.88558499999999996</c:v>
                </c:pt>
                <c:pt idx="332">
                  <c:v>0.885432</c:v>
                </c:pt>
                <c:pt idx="333">
                  <c:v>0.88527800000000001</c:v>
                </c:pt>
                <c:pt idx="334">
                  <c:v>0.88512500000000005</c:v>
                </c:pt>
                <c:pt idx="335">
                  <c:v>0.88497099999999995</c:v>
                </c:pt>
                <c:pt idx="336">
                  <c:v>0.88481699999999996</c:v>
                </c:pt>
                <c:pt idx="337">
                  <c:v>0.88466299999999998</c:v>
                </c:pt>
                <c:pt idx="338">
                  <c:v>0.88450899999999999</c:v>
                </c:pt>
                <c:pt idx="339">
                  <c:v>0.88435399999999997</c:v>
                </c:pt>
                <c:pt idx="340">
                  <c:v>0.88419999999999999</c:v>
                </c:pt>
                <c:pt idx="341">
                  <c:v>0.88404499999999997</c:v>
                </c:pt>
                <c:pt idx="342">
                  <c:v>0.88389099999999998</c:v>
                </c:pt>
                <c:pt idx="343">
                  <c:v>0.88373599999999997</c:v>
                </c:pt>
                <c:pt idx="344">
                  <c:v>0.88358099999999995</c:v>
                </c:pt>
                <c:pt idx="345">
                  <c:v>0.88342600000000004</c:v>
                </c:pt>
                <c:pt idx="346">
                  <c:v>0.88327</c:v>
                </c:pt>
                <c:pt idx="347">
                  <c:v>0.88311499999999998</c:v>
                </c:pt>
                <c:pt idx="348">
                  <c:v>0.88295900000000005</c:v>
                </c:pt>
                <c:pt idx="349">
                  <c:v>0.88280400000000003</c:v>
                </c:pt>
                <c:pt idx="350">
                  <c:v>0.88264799999999999</c:v>
                </c:pt>
                <c:pt idx="351">
                  <c:v>0.88249200000000005</c:v>
                </c:pt>
                <c:pt idx="352">
                  <c:v>0.88233600000000001</c:v>
                </c:pt>
                <c:pt idx="353">
                  <c:v>0.88217999999999996</c:v>
                </c:pt>
                <c:pt idx="354">
                  <c:v>0.882023</c:v>
                </c:pt>
                <c:pt idx="355">
                  <c:v>0.88186699999999996</c:v>
                </c:pt>
                <c:pt idx="356">
                  <c:v>0.88170999999999999</c:v>
                </c:pt>
                <c:pt idx="357">
                  <c:v>0.88155300000000003</c:v>
                </c:pt>
                <c:pt idx="358">
                  <c:v>0.88139599999999996</c:v>
                </c:pt>
                <c:pt idx="359">
                  <c:v>0.88123899999999999</c:v>
                </c:pt>
                <c:pt idx="360">
                  <c:v>0.88108200000000003</c:v>
                </c:pt>
                <c:pt idx="361">
                  <c:v>0.88092499999999996</c:v>
                </c:pt>
                <c:pt idx="362">
                  <c:v>0.88076699999999997</c:v>
                </c:pt>
                <c:pt idx="363">
                  <c:v>0.88060899999999998</c:v>
                </c:pt>
                <c:pt idx="364">
                  <c:v>0.88045099999999998</c:v>
                </c:pt>
                <c:pt idx="365">
                  <c:v>0.88029299999999999</c:v>
                </c:pt>
                <c:pt idx="366">
                  <c:v>0.880135</c:v>
                </c:pt>
                <c:pt idx="367">
                  <c:v>0.87997700000000001</c:v>
                </c:pt>
                <c:pt idx="368">
                  <c:v>0.87981799999999999</c:v>
                </c:pt>
                <c:pt idx="369">
                  <c:v>0.87966</c:v>
                </c:pt>
                <c:pt idx="370">
                  <c:v>0.87950099999999998</c:v>
                </c:pt>
                <c:pt idx="371">
                  <c:v>0.87934199999999996</c:v>
                </c:pt>
                <c:pt idx="372">
                  <c:v>0.87918300000000005</c:v>
                </c:pt>
                <c:pt idx="373">
                  <c:v>0.87902400000000003</c:v>
                </c:pt>
                <c:pt idx="374">
                  <c:v>0.87886399999999998</c:v>
                </c:pt>
                <c:pt idx="375">
                  <c:v>0.87870499999999996</c:v>
                </c:pt>
                <c:pt idx="376">
                  <c:v>0.87854500000000002</c:v>
                </c:pt>
                <c:pt idx="377">
                  <c:v>0.87838499999999997</c:v>
                </c:pt>
                <c:pt idx="378">
                  <c:v>0.87822500000000003</c:v>
                </c:pt>
                <c:pt idx="379">
                  <c:v>0.87806499999999998</c:v>
                </c:pt>
                <c:pt idx="380">
                  <c:v>0.87790500000000005</c:v>
                </c:pt>
                <c:pt idx="381">
                  <c:v>0.87774399999999997</c:v>
                </c:pt>
                <c:pt idx="382">
                  <c:v>0.87758400000000003</c:v>
                </c:pt>
                <c:pt idx="383">
                  <c:v>0.87742299999999995</c:v>
                </c:pt>
                <c:pt idx="384">
                  <c:v>0.87726199999999999</c:v>
                </c:pt>
                <c:pt idx="385">
                  <c:v>0.87710100000000002</c:v>
                </c:pt>
                <c:pt idx="386">
                  <c:v>0.87693900000000002</c:v>
                </c:pt>
                <c:pt idx="387">
                  <c:v>0.87677799999999995</c:v>
                </c:pt>
                <c:pt idx="388">
                  <c:v>0.87661599999999995</c:v>
                </c:pt>
                <c:pt idx="389">
                  <c:v>0.87645399999999996</c:v>
                </c:pt>
                <c:pt idx="390">
                  <c:v>0.87629199999999996</c:v>
                </c:pt>
                <c:pt idx="391">
                  <c:v>0.87612999999999996</c:v>
                </c:pt>
                <c:pt idx="392">
                  <c:v>0.87596799999999997</c:v>
                </c:pt>
                <c:pt idx="393">
                  <c:v>0.87580499999999994</c:v>
                </c:pt>
                <c:pt idx="394">
                  <c:v>0.87564200000000003</c:v>
                </c:pt>
                <c:pt idx="395">
                  <c:v>0.87548000000000004</c:v>
                </c:pt>
                <c:pt idx="396">
                  <c:v>0.87531700000000001</c:v>
                </c:pt>
                <c:pt idx="397">
                  <c:v>0.87515299999999996</c:v>
                </c:pt>
                <c:pt idx="398">
                  <c:v>0.87499000000000005</c:v>
                </c:pt>
                <c:pt idx="399">
                  <c:v>0.87482599999999999</c:v>
                </c:pt>
                <c:pt idx="400">
                  <c:v>0.87466299999999997</c:v>
                </c:pt>
                <c:pt idx="401">
                  <c:v>0.87449900000000003</c:v>
                </c:pt>
                <c:pt idx="402">
                  <c:v>0.87433499999999997</c:v>
                </c:pt>
                <c:pt idx="403">
                  <c:v>0.87417</c:v>
                </c:pt>
                <c:pt idx="404">
                  <c:v>0.87400599999999995</c:v>
                </c:pt>
                <c:pt idx="405">
                  <c:v>0.87384099999999998</c:v>
                </c:pt>
                <c:pt idx="406">
                  <c:v>0.87367600000000001</c:v>
                </c:pt>
                <c:pt idx="407">
                  <c:v>0.87351100000000004</c:v>
                </c:pt>
                <c:pt idx="408">
                  <c:v>0.87334599999999996</c:v>
                </c:pt>
                <c:pt idx="409">
                  <c:v>0.87318099999999998</c:v>
                </c:pt>
                <c:pt idx="410">
                  <c:v>0.87301499999999999</c:v>
                </c:pt>
                <c:pt idx="411">
                  <c:v>0.87285000000000001</c:v>
                </c:pt>
                <c:pt idx="412">
                  <c:v>0.87268400000000002</c:v>
                </c:pt>
                <c:pt idx="413">
                  <c:v>0.87251800000000002</c:v>
                </c:pt>
                <c:pt idx="414">
                  <c:v>0.87235099999999999</c:v>
                </c:pt>
                <c:pt idx="415">
                  <c:v>0.87218499999999999</c:v>
                </c:pt>
                <c:pt idx="416">
                  <c:v>0.87201799999999996</c:v>
                </c:pt>
                <c:pt idx="417">
                  <c:v>0.87185100000000004</c:v>
                </c:pt>
                <c:pt idx="418">
                  <c:v>0.87168400000000001</c:v>
                </c:pt>
                <c:pt idx="419">
                  <c:v>0.87151699999999999</c:v>
                </c:pt>
                <c:pt idx="420">
                  <c:v>0.87134999999999996</c:v>
                </c:pt>
                <c:pt idx="421">
                  <c:v>0.87118200000000001</c:v>
                </c:pt>
                <c:pt idx="422">
                  <c:v>0.87101399999999995</c:v>
                </c:pt>
                <c:pt idx="423">
                  <c:v>0.87084600000000001</c:v>
                </c:pt>
                <c:pt idx="424">
                  <c:v>0.87067799999999995</c:v>
                </c:pt>
                <c:pt idx="425">
                  <c:v>0.87051000000000001</c:v>
                </c:pt>
                <c:pt idx="426">
                  <c:v>0.87034100000000003</c:v>
                </c:pt>
                <c:pt idx="427">
                  <c:v>0.87017299999999997</c:v>
                </c:pt>
                <c:pt idx="428">
                  <c:v>0.870004</c:v>
                </c:pt>
                <c:pt idx="429">
                  <c:v>0.869834</c:v>
                </c:pt>
                <c:pt idx="430">
                  <c:v>0.86966500000000002</c:v>
                </c:pt>
                <c:pt idx="431">
                  <c:v>0.86949600000000005</c:v>
                </c:pt>
                <c:pt idx="432">
                  <c:v>0.86932600000000004</c:v>
                </c:pt>
                <c:pt idx="433">
                  <c:v>0.86915600000000004</c:v>
                </c:pt>
                <c:pt idx="434">
                  <c:v>0.86898600000000004</c:v>
                </c:pt>
                <c:pt idx="435">
                  <c:v>0.868815</c:v>
                </c:pt>
                <c:pt idx="436">
                  <c:v>0.868645</c:v>
                </c:pt>
                <c:pt idx="437">
                  <c:v>0.86847399999999997</c:v>
                </c:pt>
                <c:pt idx="438">
                  <c:v>0.86830300000000005</c:v>
                </c:pt>
                <c:pt idx="439">
                  <c:v>0.86813200000000001</c:v>
                </c:pt>
                <c:pt idx="440">
                  <c:v>0.86796099999999998</c:v>
                </c:pt>
                <c:pt idx="441">
                  <c:v>0.86778900000000003</c:v>
                </c:pt>
                <c:pt idx="442">
                  <c:v>0.86761699999999997</c:v>
                </c:pt>
                <c:pt idx="443">
                  <c:v>0.86744500000000002</c:v>
                </c:pt>
                <c:pt idx="444">
                  <c:v>0.86727299999999996</c:v>
                </c:pt>
                <c:pt idx="445">
                  <c:v>0.86710100000000001</c:v>
                </c:pt>
                <c:pt idx="446">
                  <c:v>0.86692800000000003</c:v>
                </c:pt>
                <c:pt idx="447">
                  <c:v>0.86675500000000005</c:v>
                </c:pt>
                <c:pt idx="448">
                  <c:v>0.86658199999999996</c:v>
                </c:pt>
                <c:pt idx="449">
                  <c:v>0.86640899999999998</c:v>
                </c:pt>
                <c:pt idx="450">
                  <c:v>0.86623600000000001</c:v>
                </c:pt>
                <c:pt idx="451">
                  <c:v>0.866062</c:v>
                </c:pt>
                <c:pt idx="452">
                  <c:v>0.86588799999999999</c:v>
                </c:pt>
                <c:pt idx="453">
                  <c:v>0.86571399999999998</c:v>
                </c:pt>
                <c:pt idx="454">
                  <c:v>0.86553999999999998</c:v>
                </c:pt>
                <c:pt idx="455">
                  <c:v>0.86536500000000005</c:v>
                </c:pt>
                <c:pt idx="456">
                  <c:v>0.86519000000000001</c:v>
                </c:pt>
                <c:pt idx="457">
                  <c:v>0.86501600000000001</c:v>
                </c:pt>
                <c:pt idx="458">
                  <c:v>0.86484000000000005</c:v>
                </c:pt>
                <c:pt idx="459">
                  <c:v>0.86466500000000002</c:v>
                </c:pt>
                <c:pt idx="460">
                  <c:v>0.86448899999999995</c:v>
                </c:pt>
                <c:pt idx="461">
                  <c:v>0.86431400000000003</c:v>
                </c:pt>
                <c:pt idx="462">
                  <c:v>0.86413799999999996</c:v>
                </c:pt>
                <c:pt idx="463">
                  <c:v>0.86396099999999998</c:v>
                </c:pt>
                <c:pt idx="464">
                  <c:v>0.86378500000000003</c:v>
                </c:pt>
                <c:pt idx="465">
                  <c:v>0.86360800000000004</c:v>
                </c:pt>
                <c:pt idx="466">
                  <c:v>0.86343099999999995</c:v>
                </c:pt>
                <c:pt idx="467">
                  <c:v>0.86325399999999997</c:v>
                </c:pt>
                <c:pt idx="468">
                  <c:v>0.86307699999999998</c:v>
                </c:pt>
                <c:pt idx="469">
                  <c:v>0.86289899999999997</c:v>
                </c:pt>
                <c:pt idx="470">
                  <c:v>0.86272099999999996</c:v>
                </c:pt>
                <c:pt idx="471">
                  <c:v>0.86254299999999995</c:v>
                </c:pt>
                <c:pt idx="472">
                  <c:v>0.86236500000000005</c:v>
                </c:pt>
                <c:pt idx="473">
                  <c:v>0.86218600000000001</c:v>
                </c:pt>
                <c:pt idx="474">
                  <c:v>0.862008</c:v>
                </c:pt>
                <c:pt idx="475">
                  <c:v>0.86182899999999996</c:v>
                </c:pt>
                <c:pt idx="476">
                  <c:v>0.86165000000000003</c:v>
                </c:pt>
                <c:pt idx="477">
                  <c:v>0.86146999999999996</c:v>
                </c:pt>
                <c:pt idx="478">
                  <c:v>0.86129100000000003</c:v>
                </c:pt>
                <c:pt idx="479">
                  <c:v>0.86111099999999996</c:v>
                </c:pt>
                <c:pt idx="480">
                  <c:v>0.860931</c:v>
                </c:pt>
                <c:pt idx="481">
                  <c:v>0.86075000000000002</c:v>
                </c:pt>
                <c:pt idx="482">
                  <c:v>0.86056999999999995</c:v>
                </c:pt>
                <c:pt idx="483">
                  <c:v>0.86038899999999996</c:v>
                </c:pt>
                <c:pt idx="484">
                  <c:v>0.86020799999999997</c:v>
                </c:pt>
                <c:pt idx="485">
                  <c:v>0.86002599999999996</c:v>
                </c:pt>
                <c:pt idx="486">
                  <c:v>0.85984499999999997</c:v>
                </c:pt>
                <c:pt idx="487">
                  <c:v>0.85966299999999995</c:v>
                </c:pt>
                <c:pt idx="488">
                  <c:v>0.85948100000000005</c:v>
                </c:pt>
                <c:pt idx="489">
                  <c:v>0.85929900000000004</c:v>
                </c:pt>
                <c:pt idx="490">
                  <c:v>0.85911599999999999</c:v>
                </c:pt>
                <c:pt idx="491">
                  <c:v>0.85893399999999998</c:v>
                </c:pt>
                <c:pt idx="492">
                  <c:v>0.85875100000000004</c:v>
                </c:pt>
                <c:pt idx="493">
                  <c:v>0.85856699999999997</c:v>
                </c:pt>
                <c:pt idx="494">
                  <c:v>0.85838400000000004</c:v>
                </c:pt>
                <c:pt idx="495">
                  <c:v>0.85819999999999996</c:v>
                </c:pt>
                <c:pt idx="496">
                  <c:v>0.858016</c:v>
                </c:pt>
                <c:pt idx="497">
                  <c:v>0.85783200000000004</c:v>
                </c:pt>
                <c:pt idx="498">
                  <c:v>0.85764799999999997</c:v>
                </c:pt>
                <c:pt idx="499">
                  <c:v>0.85746299999999998</c:v>
                </c:pt>
                <c:pt idx="500">
                  <c:v>0.85727799999999998</c:v>
                </c:pt>
                <c:pt idx="501">
                  <c:v>0.85709299999999999</c:v>
                </c:pt>
                <c:pt idx="502">
                  <c:v>0.85690699999999997</c:v>
                </c:pt>
                <c:pt idx="503">
                  <c:v>0.85672199999999998</c:v>
                </c:pt>
                <c:pt idx="504">
                  <c:v>0.85653599999999996</c:v>
                </c:pt>
                <c:pt idx="505">
                  <c:v>0.85634999999999994</c:v>
                </c:pt>
                <c:pt idx="506">
                  <c:v>0.85616300000000001</c:v>
                </c:pt>
                <c:pt idx="507">
                  <c:v>0.85597599999999996</c:v>
                </c:pt>
                <c:pt idx="508">
                  <c:v>0.85578900000000002</c:v>
                </c:pt>
                <c:pt idx="509">
                  <c:v>0.85560199999999997</c:v>
                </c:pt>
                <c:pt idx="510">
                  <c:v>0.85541500000000004</c:v>
                </c:pt>
                <c:pt idx="511">
                  <c:v>0.85522699999999996</c:v>
                </c:pt>
                <c:pt idx="512">
                  <c:v>0.85503899999999999</c:v>
                </c:pt>
                <c:pt idx="513">
                  <c:v>0.85485100000000003</c:v>
                </c:pt>
                <c:pt idx="514">
                  <c:v>0.85466200000000003</c:v>
                </c:pt>
                <c:pt idx="515">
                  <c:v>0.85447399999999996</c:v>
                </c:pt>
                <c:pt idx="516">
                  <c:v>0.85428499999999996</c:v>
                </c:pt>
                <c:pt idx="517">
                  <c:v>0.85409500000000005</c:v>
                </c:pt>
                <c:pt idx="518">
                  <c:v>0.85390600000000005</c:v>
                </c:pt>
                <c:pt idx="519">
                  <c:v>0.85371600000000003</c:v>
                </c:pt>
                <c:pt idx="520">
                  <c:v>0.85352600000000001</c:v>
                </c:pt>
                <c:pt idx="521">
                  <c:v>0.85333599999999998</c:v>
                </c:pt>
                <c:pt idx="522">
                  <c:v>0.85314500000000004</c:v>
                </c:pt>
                <c:pt idx="523">
                  <c:v>0.85295399999999999</c:v>
                </c:pt>
                <c:pt idx="524">
                  <c:v>0.85276300000000005</c:v>
                </c:pt>
                <c:pt idx="525">
                  <c:v>0.852572</c:v>
                </c:pt>
                <c:pt idx="526">
                  <c:v>0.85238000000000003</c:v>
                </c:pt>
                <c:pt idx="527">
                  <c:v>0.85218799999999995</c:v>
                </c:pt>
                <c:pt idx="528">
                  <c:v>0.85199599999999998</c:v>
                </c:pt>
                <c:pt idx="529">
                  <c:v>0.85180299999999998</c:v>
                </c:pt>
                <c:pt idx="530">
                  <c:v>0.85161100000000001</c:v>
                </c:pt>
                <c:pt idx="531">
                  <c:v>0.85141699999999998</c:v>
                </c:pt>
                <c:pt idx="532">
                  <c:v>0.85122399999999998</c:v>
                </c:pt>
                <c:pt idx="533">
                  <c:v>0.85103099999999998</c:v>
                </c:pt>
                <c:pt idx="534">
                  <c:v>0.85083699999999995</c:v>
                </c:pt>
                <c:pt idx="535">
                  <c:v>0.85064300000000004</c:v>
                </c:pt>
                <c:pt idx="536">
                  <c:v>0.85044799999999998</c:v>
                </c:pt>
                <c:pt idx="537">
                  <c:v>0.85025399999999995</c:v>
                </c:pt>
                <c:pt idx="538">
                  <c:v>0.85005900000000001</c:v>
                </c:pt>
                <c:pt idx="539">
                  <c:v>0.84986300000000004</c:v>
                </c:pt>
                <c:pt idx="540">
                  <c:v>0.84966799999999998</c:v>
                </c:pt>
                <c:pt idx="541">
                  <c:v>0.849472</c:v>
                </c:pt>
                <c:pt idx="542">
                  <c:v>0.84927600000000003</c:v>
                </c:pt>
                <c:pt idx="543">
                  <c:v>0.84907999999999995</c:v>
                </c:pt>
                <c:pt idx="544">
                  <c:v>0.84888300000000005</c:v>
                </c:pt>
                <c:pt idx="545">
                  <c:v>0.84868600000000005</c:v>
                </c:pt>
                <c:pt idx="546">
                  <c:v>0.84848900000000005</c:v>
                </c:pt>
                <c:pt idx="547">
                  <c:v>0.84829100000000002</c:v>
                </c:pt>
                <c:pt idx="548">
                  <c:v>0.84809400000000001</c:v>
                </c:pt>
                <c:pt idx="549">
                  <c:v>0.84789499999999995</c:v>
                </c:pt>
                <c:pt idx="550">
                  <c:v>0.84769700000000003</c:v>
                </c:pt>
                <c:pt idx="551">
                  <c:v>0.84749799999999997</c:v>
                </c:pt>
                <c:pt idx="552">
                  <c:v>0.84729900000000002</c:v>
                </c:pt>
                <c:pt idx="553">
                  <c:v>0.84709999999999996</c:v>
                </c:pt>
                <c:pt idx="554">
                  <c:v>0.84690100000000001</c:v>
                </c:pt>
                <c:pt idx="555">
                  <c:v>0.84670100000000004</c:v>
                </c:pt>
                <c:pt idx="556">
                  <c:v>0.84650099999999995</c:v>
                </c:pt>
                <c:pt idx="557">
                  <c:v>0.84630000000000005</c:v>
                </c:pt>
                <c:pt idx="558">
                  <c:v>0.84609999999999996</c:v>
                </c:pt>
                <c:pt idx="559">
                  <c:v>0.84589899999999996</c:v>
                </c:pt>
                <c:pt idx="560">
                  <c:v>0.84569700000000003</c:v>
                </c:pt>
                <c:pt idx="561">
                  <c:v>0.84549600000000003</c:v>
                </c:pt>
                <c:pt idx="562">
                  <c:v>0.84529399999999999</c:v>
                </c:pt>
                <c:pt idx="563">
                  <c:v>0.84509199999999995</c:v>
                </c:pt>
                <c:pt idx="564">
                  <c:v>0.844889</c:v>
                </c:pt>
                <c:pt idx="565">
                  <c:v>0.84468600000000005</c:v>
                </c:pt>
                <c:pt idx="566">
                  <c:v>0.84448299999999998</c:v>
                </c:pt>
                <c:pt idx="567">
                  <c:v>0.84428000000000003</c:v>
                </c:pt>
                <c:pt idx="568">
                  <c:v>0.84407600000000005</c:v>
                </c:pt>
                <c:pt idx="569">
                  <c:v>0.84387199999999996</c:v>
                </c:pt>
                <c:pt idx="570">
                  <c:v>0.84366799999999997</c:v>
                </c:pt>
                <c:pt idx="571">
                  <c:v>0.84346299999999996</c:v>
                </c:pt>
                <c:pt idx="572">
                  <c:v>0.84325799999999995</c:v>
                </c:pt>
                <c:pt idx="573">
                  <c:v>0.84305300000000005</c:v>
                </c:pt>
                <c:pt idx="574">
                  <c:v>0.84284700000000001</c:v>
                </c:pt>
                <c:pt idx="575">
                  <c:v>0.842642</c:v>
                </c:pt>
                <c:pt idx="576">
                  <c:v>0.84243500000000004</c:v>
                </c:pt>
                <c:pt idx="577">
                  <c:v>0.84222900000000001</c:v>
                </c:pt>
                <c:pt idx="578">
                  <c:v>0.84202200000000005</c:v>
                </c:pt>
                <c:pt idx="579">
                  <c:v>0.84181499999999998</c:v>
                </c:pt>
                <c:pt idx="580">
                  <c:v>0.84160800000000002</c:v>
                </c:pt>
                <c:pt idx="581">
                  <c:v>0.84140000000000004</c:v>
                </c:pt>
                <c:pt idx="582">
                  <c:v>0.84119200000000005</c:v>
                </c:pt>
                <c:pt idx="583">
                  <c:v>0.84098300000000004</c:v>
                </c:pt>
                <c:pt idx="584">
                  <c:v>0.84077500000000005</c:v>
                </c:pt>
                <c:pt idx="585">
                  <c:v>0.84056600000000004</c:v>
                </c:pt>
                <c:pt idx="586">
                  <c:v>0.84035599999999999</c:v>
                </c:pt>
                <c:pt idx="587">
                  <c:v>0.84014699999999998</c:v>
                </c:pt>
                <c:pt idx="588">
                  <c:v>0.83993700000000004</c:v>
                </c:pt>
                <c:pt idx="589">
                  <c:v>0.83972599999999997</c:v>
                </c:pt>
                <c:pt idx="590">
                  <c:v>0.83951600000000004</c:v>
                </c:pt>
                <c:pt idx="591">
                  <c:v>0.83930499999999997</c:v>
                </c:pt>
                <c:pt idx="592">
                  <c:v>0.83909400000000001</c:v>
                </c:pt>
                <c:pt idx="593">
                  <c:v>0.83888200000000002</c:v>
                </c:pt>
                <c:pt idx="594">
                  <c:v>0.83867000000000003</c:v>
                </c:pt>
                <c:pt idx="595">
                  <c:v>0.83845800000000004</c:v>
                </c:pt>
                <c:pt idx="596">
                  <c:v>0.83824500000000002</c:v>
                </c:pt>
                <c:pt idx="597">
                  <c:v>0.838032</c:v>
                </c:pt>
                <c:pt idx="598">
                  <c:v>0.83781899999999998</c:v>
                </c:pt>
                <c:pt idx="599">
                  <c:v>0.83760500000000004</c:v>
                </c:pt>
                <c:pt idx="600">
                  <c:v>0.837391</c:v>
                </c:pt>
                <c:pt idx="601">
                  <c:v>0.83717699999999995</c:v>
                </c:pt>
                <c:pt idx="602">
                  <c:v>0.83696300000000001</c:v>
                </c:pt>
                <c:pt idx="603">
                  <c:v>0.83674800000000005</c:v>
                </c:pt>
                <c:pt idx="604">
                  <c:v>0.83653200000000005</c:v>
                </c:pt>
                <c:pt idx="605">
                  <c:v>0.83631699999999998</c:v>
                </c:pt>
                <c:pt idx="606">
                  <c:v>0.83610099999999998</c:v>
                </c:pt>
                <c:pt idx="607">
                  <c:v>0.83588399999999996</c:v>
                </c:pt>
                <c:pt idx="608">
                  <c:v>0.83566799999999997</c:v>
                </c:pt>
                <c:pt idx="609">
                  <c:v>0.83545100000000005</c:v>
                </c:pt>
                <c:pt idx="610">
                  <c:v>0.83523400000000003</c:v>
                </c:pt>
                <c:pt idx="611">
                  <c:v>0.83501599999999998</c:v>
                </c:pt>
                <c:pt idx="612">
                  <c:v>0.83479800000000004</c:v>
                </c:pt>
                <c:pt idx="613">
                  <c:v>0.83457999999999999</c:v>
                </c:pt>
                <c:pt idx="614">
                  <c:v>0.83436100000000002</c:v>
                </c:pt>
                <c:pt idx="615">
                  <c:v>0.83414200000000005</c:v>
                </c:pt>
                <c:pt idx="616">
                  <c:v>0.83392200000000005</c:v>
                </c:pt>
                <c:pt idx="617">
                  <c:v>0.83370299999999997</c:v>
                </c:pt>
                <c:pt idx="618">
                  <c:v>0.83348299999999997</c:v>
                </c:pt>
                <c:pt idx="619">
                  <c:v>0.83326199999999995</c:v>
                </c:pt>
                <c:pt idx="620">
                  <c:v>0.83304100000000003</c:v>
                </c:pt>
                <c:pt idx="621">
                  <c:v>0.83282</c:v>
                </c:pt>
                <c:pt idx="622">
                  <c:v>0.83259899999999998</c:v>
                </c:pt>
                <c:pt idx="623">
                  <c:v>0.83237700000000003</c:v>
                </c:pt>
                <c:pt idx="624">
                  <c:v>0.83215399999999995</c:v>
                </c:pt>
                <c:pt idx="625">
                  <c:v>0.831932</c:v>
                </c:pt>
                <c:pt idx="626">
                  <c:v>0.83170900000000003</c:v>
                </c:pt>
                <c:pt idx="627">
                  <c:v>0.83148599999999995</c:v>
                </c:pt>
                <c:pt idx="628">
                  <c:v>0.83126199999999995</c:v>
                </c:pt>
                <c:pt idx="629">
                  <c:v>0.83103800000000005</c:v>
                </c:pt>
                <c:pt idx="630">
                  <c:v>0.83081400000000005</c:v>
                </c:pt>
                <c:pt idx="631">
                  <c:v>0.83058900000000002</c:v>
                </c:pt>
                <c:pt idx="632">
                  <c:v>0.83036399999999999</c:v>
                </c:pt>
                <c:pt idx="633">
                  <c:v>0.83013800000000004</c:v>
                </c:pt>
                <c:pt idx="634">
                  <c:v>0.82991199999999998</c:v>
                </c:pt>
                <c:pt idx="635">
                  <c:v>0.82968600000000003</c:v>
                </c:pt>
                <c:pt idx="636">
                  <c:v>0.82945899999999995</c:v>
                </c:pt>
                <c:pt idx="637">
                  <c:v>0.82923199999999997</c:v>
                </c:pt>
                <c:pt idx="638">
                  <c:v>0.82900499999999999</c:v>
                </c:pt>
                <c:pt idx="639">
                  <c:v>0.82877699999999999</c:v>
                </c:pt>
                <c:pt idx="640">
                  <c:v>0.82854899999999998</c:v>
                </c:pt>
                <c:pt idx="641">
                  <c:v>0.82832099999999997</c:v>
                </c:pt>
                <c:pt idx="642">
                  <c:v>0.82809200000000005</c:v>
                </c:pt>
                <c:pt idx="643">
                  <c:v>0.82786300000000002</c:v>
                </c:pt>
                <c:pt idx="644">
                  <c:v>0.82763299999999995</c:v>
                </c:pt>
                <c:pt idx="645">
                  <c:v>0.827403</c:v>
                </c:pt>
                <c:pt idx="646">
                  <c:v>0.82717300000000005</c:v>
                </c:pt>
                <c:pt idx="647">
                  <c:v>0.82694199999999995</c:v>
                </c:pt>
                <c:pt idx="648">
                  <c:v>0.82671099999999997</c:v>
                </c:pt>
                <c:pt idx="649">
                  <c:v>0.82647899999999996</c:v>
                </c:pt>
                <c:pt idx="650">
                  <c:v>0.82624799999999998</c:v>
                </c:pt>
                <c:pt idx="651">
                  <c:v>0.82601500000000005</c:v>
                </c:pt>
                <c:pt idx="652">
                  <c:v>0.82578300000000004</c:v>
                </c:pt>
                <c:pt idx="653">
                  <c:v>0.82554899999999998</c:v>
                </c:pt>
                <c:pt idx="654">
                  <c:v>0.82531600000000005</c:v>
                </c:pt>
                <c:pt idx="655">
                  <c:v>0.82508199999999998</c:v>
                </c:pt>
                <c:pt idx="656">
                  <c:v>0.82484800000000003</c:v>
                </c:pt>
                <c:pt idx="657">
                  <c:v>0.82461300000000004</c:v>
                </c:pt>
                <c:pt idx="658">
                  <c:v>0.82437800000000006</c:v>
                </c:pt>
                <c:pt idx="659">
                  <c:v>0.82414299999999996</c:v>
                </c:pt>
                <c:pt idx="660">
                  <c:v>0.82390699999999994</c:v>
                </c:pt>
                <c:pt idx="661">
                  <c:v>0.82367100000000004</c:v>
                </c:pt>
                <c:pt idx="662">
                  <c:v>0.823434</c:v>
                </c:pt>
                <c:pt idx="663">
                  <c:v>0.82319699999999996</c:v>
                </c:pt>
                <c:pt idx="664">
                  <c:v>0.82296000000000002</c:v>
                </c:pt>
                <c:pt idx="665">
                  <c:v>0.82272199999999995</c:v>
                </c:pt>
                <c:pt idx="666">
                  <c:v>0.82248399999999999</c:v>
                </c:pt>
                <c:pt idx="667">
                  <c:v>0.822245</c:v>
                </c:pt>
                <c:pt idx="668">
                  <c:v>0.82200600000000001</c:v>
                </c:pt>
                <c:pt idx="669">
                  <c:v>0.82176700000000003</c:v>
                </c:pt>
                <c:pt idx="670">
                  <c:v>0.82152700000000001</c:v>
                </c:pt>
                <c:pt idx="671">
                  <c:v>0.82128699999999999</c:v>
                </c:pt>
                <c:pt idx="672">
                  <c:v>0.82104600000000005</c:v>
                </c:pt>
                <c:pt idx="673">
                  <c:v>0.82080500000000001</c:v>
                </c:pt>
                <c:pt idx="674">
                  <c:v>0.82056300000000004</c:v>
                </c:pt>
                <c:pt idx="675">
                  <c:v>0.820322</c:v>
                </c:pt>
                <c:pt idx="676">
                  <c:v>0.820079</c:v>
                </c:pt>
                <c:pt idx="677">
                  <c:v>0.81983600000000001</c:v>
                </c:pt>
                <c:pt idx="678">
                  <c:v>0.81959300000000002</c:v>
                </c:pt>
                <c:pt idx="679">
                  <c:v>0.81935000000000002</c:v>
                </c:pt>
                <c:pt idx="680">
                  <c:v>0.819106</c:v>
                </c:pt>
                <c:pt idx="681">
                  <c:v>0.81886099999999995</c:v>
                </c:pt>
                <c:pt idx="682">
                  <c:v>0.81861700000000004</c:v>
                </c:pt>
                <c:pt idx="683">
                  <c:v>0.81837099999999996</c:v>
                </c:pt>
                <c:pt idx="684">
                  <c:v>0.81812600000000002</c:v>
                </c:pt>
                <c:pt idx="685">
                  <c:v>0.81787900000000002</c:v>
                </c:pt>
                <c:pt idx="686">
                  <c:v>0.81763300000000005</c:v>
                </c:pt>
                <c:pt idx="687">
                  <c:v>0.81738599999999995</c:v>
                </c:pt>
                <c:pt idx="688">
                  <c:v>0.81713899999999995</c:v>
                </c:pt>
                <c:pt idx="689">
                  <c:v>0.81689100000000003</c:v>
                </c:pt>
                <c:pt idx="690">
                  <c:v>0.81664199999999998</c:v>
                </c:pt>
                <c:pt idx="691">
                  <c:v>0.81639399999999995</c:v>
                </c:pt>
                <c:pt idx="692">
                  <c:v>0.81614500000000001</c:v>
                </c:pt>
                <c:pt idx="693">
                  <c:v>0.81589500000000004</c:v>
                </c:pt>
                <c:pt idx="694">
                  <c:v>0.81564499999999995</c:v>
                </c:pt>
                <c:pt idx="695">
                  <c:v>0.81539499999999998</c:v>
                </c:pt>
                <c:pt idx="696">
                  <c:v>0.81514399999999998</c:v>
                </c:pt>
                <c:pt idx="697">
                  <c:v>0.81489199999999995</c:v>
                </c:pt>
                <c:pt idx="698">
                  <c:v>0.81464099999999995</c:v>
                </c:pt>
                <c:pt idx="699">
                  <c:v>0.81438900000000003</c:v>
                </c:pt>
                <c:pt idx="700">
                  <c:v>0.81413599999999997</c:v>
                </c:pt>
                <c:pt idx="701">
                  <c:v>0.81388300000000002</c:v>
                </c:pt>
                <c:pt idx="702">
                  <c:v>0.81362900000000005</c:v>
                </c:pt>
                <c:pt idx="703">
                  <c:v>0.81337499999999996</c:v>
                </c:pt>
                <c:pt idx="704">
                  <c:v>0.81312099999999998</c:v>
                </c:pt>
                <c:pt idx="705">
                  <c:v>0.81286599999999998</c:v>
                </c:pt>
                <c:pt idx="706">
                  <c:v>0.81261099999999997</c:v>
                </c:pt>
                <c:pt idx="707">
                  <c:v>0.81235500000000005</c:v>
                </c:pt>
                <c:pt idx="708">
                  <c:v>0.81209900000000002</c:v>
                </c:pt>
                <c:pt idx="709">
                  <c:v>0.81184199999999995</c:v>
                </c:pt>
                <c:pt idx="710">
                  <c:v>0.811585</c:v>
                </c:pt>
                <c:pt idx="711">
                  <c:v>0.81132700000000002</c:v>
                </c:pt>
                <c:pt idx="712">
                  <c:v>0.81106900000000004</c:v>
                </c:pt>
                <c:pt idx="713">
                  <c:v>0.81081000000000003</c:v>
                </c:pt>
                <c:pt idx="714">
                  <c:v>0.81055100000000002</c:v>
                </c:pt>
                <c:pt idx="715">
                  <c:v>0.81029200000000001</c:v>
                </c:pt>
                <c:pt idx="716">
                  <c:v>0.81003199999999997</c:v>
                </c:pt>
                <c:pt idx="717">
                  <c:v>0.80977200000000005</c:v>
                </c:pt>
                <c:pt idx="718">
                  <c:v>0.80951099999999998</c:v>
                </c:pt>
                <c:pt idx="719">
                  <c:v>0.809249</c:v>
                </c:pt>
                <c:pt idx="720">
                  <c:v>0.80898700000000001</c:v>
                </c:pt>
                <c:pt idx="721">
                  <c:v>0.80872500000000003</c:v>
                </c:pt>
                <c:pt idx="722">
                  <c:v>0.80846200000000001</c:v>
                </c:pt>
                <c:pt idx="723">
                  <c:v>0.808199</c:v>
                </c:pt>
                <c:pt idx="724">
                  <c:v>0.80793499999999996</c:v>
                </c:pt>
                <c:pt idx="725">
                  <c:v>0.80767100000000003</c:v>
                </c:pt>
                <c:pt idx="726">
                  <c:v>0.80740699999999999</c:v>
                </c:pt>
                <c:pt idx="727">
                  <c:v>0.807141</c:v>
                </c:pt>
                <c:pt idx="728">
                  <c:v>0.80687600000000004</c:v>
                </c:pt>
                <c:pt idx="729">
                  <c:v>0.80661000000000005</c:v>
                </c:pt>
                <c:pt idx="730">
                  <c:v>0.80634300000000003</c:v>
                </c:pt>
                <c:pt idx="731">
                  <c:v>0.80607600000000001</c:v>
                </c:pt>
                <c:pt idx="732">
                  <c:v>0.80580799999999997</c:v>
                </c:pt>
                <c:pt idx="733">
                  <c:v>0.80554000000000003</c:v>
                </c:pt>
                <c:pt idx="734">
                  <c:v>0.80527199999999999</c:v>
                </c:pt>
                <c:pt idx="735">
                  <c:v>0.80500300000000002</c:v>
                </c:pt>
                <c:pt idx="736">
                  <c:v>0.80473300000000003</c:v>
                </c:pt>
                <c:pt idx="737">
                  <c:v>0.80446300000000004</c:v>
                </c:pt>
                <c:pt idx="738">
                  <c:v>0.80419200000000002</c:v>
                </c:pt>
                <c:pt idx="739">
                  <c:v>0.803921</c:v>
                </c:pt>
                <c:pt idx="740">
                  <c:v>0.80364999999999998</c:v>
                </c:pt>
                <c:pt idx="741">
                  <c:v>0.80337800000000004</c:v>
                </c:pt>
                <c:pt idx="742">
                  <c:v>0.80310499999999996</c:v>
                </c:pt>
                <c:pt idx="743">
                  <c:v>0.80283199999999999</c:v>
                </c:pt>
                <c:pt idx="744">
                  <c:v>0.80255900000000002</c:v>
                </c:pt>
                <c:pt idx="745">
                  <c:v>0.80228500000000003</c:v>
                </c:pt>
                <c:pt idx="746">
                  <c:v>0.80201</c:v>
                </c:pt>
                <c:pt idx="747">
                  <c:v>0.80173499999999998</c:v>
                </c:pt>
                <c:pt idx="748">
                  <c:v>0.80145900000000003</c:v>
                </c:pt>
                <c:pt idx="749">
                  <c:v>0.80118299999999998</c:v>
                </c:pt>
                <c:pt idx="750">
                  <c:v>0.80090700000000004</c:v>
                </c:pt>
                <c:pt idx="751">
                  <c:v>0.80062900000000004</c:v>
                </c:pt>
                <c:pt idx="752">
                  <c:v>0.80035199999999995</c:v>
                </c:pt>
                <c:pt idx="753">
                  <c:v>0.80007399999999995</c:v>
                </c:pt>
                <c:pt idx="754">
                  <c:v>0.79979500000000003</c:v>
                </c:pt>
                <c:pt idx="755">
                  <c:v>0.799516</c:v>
                </c:pt>
                <c:pt idx="756">
                  <c:v>0.79923599999999995</c:v>
                </c:pt>
                <c:pt idx="757">
                  <c:v>0.798956</c:v>
                </c:pt>
                <c:pt idx="758">
                  <c:v>0.79867500000000002</c:v>
                </c:pt>
                <c:pt idx="759">
                  <c:v>0.79839400000000005</c:v>
                </c:pt>
                <c:pt idx="760">
                  <c:v>0.79811200000000004</c:v>
                </c:pt>
                <c:pt idx="761">
                  <c:v>0.79782900000000001</c:v>
                </c:pt>
                <c:pt idx="762">
                  <c:v>0.79754700000000001</c:v>
                </c:pt>
                <c:pt idx="763">
                  <c:v>0.79726300000000005</c:v>
                </c:pt>
                <c:pt idx="764">
                  <c:v>0.79697899999999999</c:v>
                </c:pt>
                <c:pt idx="765">
                  <c:v>0.79669500000000004</c:v>
                </c:pt>
                <c:pt idx="766">
                  <c:v>0.79640900000000003</c:v>
                </c:pt>
                <c:pt idx="767">
                  <c:v>0.79612400000000005</c:v>
                </c:pt>
                <c:pt idx="768">
                  <c:v>0.79583800000000005</c:v>
                </c:pt>
                <c:pt idx="769">
                  <c:v>0.79555100000000001</c:v>
                </c:pt>
                <c:pt idx="770">
                  <c:v>0.79526399999999997</c:v>
                </c:pt>
                <c:pt idx="771">
                  <c:v>0.79497600000000002</c:v>
                </c:pt>
                <c:pt idx="772">
                  <c:v>0.79468799999999995</c:v>
                </c:pt>
                <c:pt idx="773">
                  <c:v>0.79439899999999997</c:v>
                </c:pt>
                <c:pt idx="774">
                  <c:v>0.79410899999999995</c:v>
                </c:pt>
                <c:pt idx="775">
                  <c:v>0.79381900000000005</c:v>
                </c:pt>
                <c:pt idx="776">
                  <c:v>0.79352900000000004</c:v>
                </c:pt>
                <c:pt idx="777">
                  <c:v>0.793238</c:v>
                </c:pt>
                <c:pt idx="778">
                  <c:v>0.79294600000000004</c:v>
                </c:pt>
                <c:pt idx="779">
                  <c:v>0.79265399999999997</c:v>
                </c:pt>
                <c:pt idx="780">
                  <c:v>0.79236099999999998</c:v>
                </c:pt>
                <c:pt idx="781">
                  <c:v>0.79206799999999999</c:v>
                </c:pt>
                <c:pt idx="782">
                  <c:v>0.79177399999999998</c:v>
                </c:pt>
                <c:pt idx="783">
                  <c:v>0.79147900000000004</c:v>
                </c:pt>
                <c:pt idx="784">
                  <c:v>0.791184</c:v>
                </c:pt>
                <c:pt idx="785">
                  <c:v>0.79088899999999995</c:v>
                </c:pt>
                <c:pt idx="786">
                  <c:v>0.79059199999999996</c:v>
                </c:pt>
                <c:pt idx="787">
                  <c:v>0.790296</c:v>
                </c:pt>
                <c:pt idx="788">
                  <c:v>0.78999799999999998</c:v>
                </c:pt>
                <c:pt idx="789">
                  <c:v>0.78969999999999996</c:v>
                </c:pt>
                <c:pt idx="790">
                  <c:v>0.78940200000000005</c:v>
                </c:pt>
                <c:pt idx="791">
                  <c:v>0.789103</c:v>
                </c:pt>
                <c:pt idx="792">
                  <c:v>0.78880300000000003</c:v>
                </c:pt>
                <c:pt idx="793">
                  <c:v>0.78850299999999995</c:v>
                </c:pt>
                <c:pt idx="794">
                  <c:v>0.78820199999999996</c:v>
                </c:pt>
                <c:pt idx="795">
                  <c:v>0.78790099999999996</c:v>
                </c:pt>
                <c:pt idx="796">
                  <c:v>0.78759900000000005</c:v>
                </c:pt>
                <c:pt idx="797">
                  <c:v>0.787296</c:v>
                </c:pt>
                <c:pt idx="798">
                  <c:v>0.78699300000000005</c:v>
                </c:pt>
                <c:pt idx="799">
                  <c:v>0.78668899999999997</c:v>
                </c:pt>
                <c:pt idx="800">
                  <c:v>0.786385</c:v>
                </c:pt>
                <c:pt idx="801">
                  <c:v>0.78608</c:v>
                </c:pt>
                <c:pt idx="802">
                  <c:v>0.78577399999999997</c:v>
                </c:pt>
                <c:pt idx="803">
                  <c:v>0.78546800000000006</c:v>
                </c:pt>
                <c:pt idx="804">
                  <c:v>0.785161</c:v>
                </c:pt>
                <c:pt idx="805">
                  <c:v>0.78485400000000005</c:v>
                </c:pt>
                <c:pt idx="806">
                  <c:v>0.78454599999999997</c:v>
                </c:pt>
                <c:pt idx="807">
                  <c:v>0.78423699999999996</c:v>
                </c:pt>
                <c:pt idx="808">
                  <c:v>0.78392799999999996</c:v>
                </c:pt>
                <c:pt idx="809">
                  <c:v>0.78361800000000004</c:v>
                </c:pt>
                <c:pt idx="810">
                  <c:v>0.783308</c:v>
                </c:pt>
                <c:pt idx="811">
                  <c:v>0.78299700000000005</c:v>
                </c:pt>
                <c:pt idx="812">
                  <c:v>0.78268499999999996</c:v>
                </c:pt>
                <c:pt idx="813">
                  <c:v>0.78237299999999999</c:v>
                </c:pt>
                <c:pt idx="814">
                  <c:v>0.78205999999999998</c:v>
                </c:pt>
                <c:pt idx="815">
                  <c:v>0.78174600000000005</c:v>
                </c:pt>
                <c:pt idx="816">
                  <c:v>0.78143200000000002</c:v>
                </c:pt>
                <c:pt idx="817">
                  <c:v>0.78111699999999995</c:v>
                </c:pt>
                <c:pt idx="818">
                  <c:v>0.780802</c:v>
                </c:pt>
                <c:pt idx="819">
                  <c:v>0.78048600000000001</c:v>
                </c:pt>
                <c:pt idx="820">
                  <c:v>0.780169</c:v>
                </c:pt>
                <c:pt idx="821">
                  <c:v>0.77985199999999999</c:v>
                </c:pt>
                <c:pt idx="822">
                  <c:v>0.77953399999999995</c:v>
                </c:pt>
                <c:pt idx="823">
                  <c:v>0.77921499999999999</c:v>
                </c:pt>
                <c:pt idx="824">
                  <c:v>0.77889600000000003</c:v>
                </c:pt>
                <c:pt idx="825">
                  <c:v>0.77857600000000005</c:v>
                </c:pt>
                <c:pt idx="826">
                  <c:v>0.77825599999999995</c:v>
                </c:pt>
                <c:pt idx="827">
                  <c:v>0.77793400000000001</c:v>
                </c:pt>
                <c:pt idx="828">
                  <c:v>0.777613</c:v>
                </c:pt>
                <c:pt idx="829">
                  <c:v>0.77729000000000004</c:v>
                </c:pt>
                <c:pt idx="830">
                  <c:v>0.77696699999999996</c:v>
                </c:pt>
                <c:pt idx="831">
                  <c:v>0.77664299999999997</c:v>
                </c:pt>
                <c:pt idx="832">
                  <c:v>0.77631899999999998</c:v>
                </c:pt>
                <c:pt idx="833">
                  <c:v>0.77599399999999996</c:v>
                </c:pt>
                <c:pt idx="834">
                  <c:v>0.77566800000000002</c:v>
                </c:pt>
                <c:pt idx="835">
                  <c:v>0.77534099999999995</c:v>
                </c:pt>
                <c:pt idx="836">
                  <c:v>0.77501399999999998</c:v>
                </c:pt>
                <c:pt idx="837">
                  <c:v>0.77468700000000001</c:v>
                </c:pt>
                <c:pt idx="838">
                  <c:v>0.77435799999999999</c:v>
                </c:pt>
                <c:pt idx="839">
                  <c:v>0.77402899999999997</c:v>
                </c:pt>
                <c:pt idx="840">
                  <c:v>0.77369900000000003</c:v>
                </c:pt>
                <c:pt idx="841">
                  <c:v>0.77336899999999997</c:v>
                </c:pt>
                <c:pt idx="842">
                  <c:v>0.773038</c:v>
                </c:pt>
                <c:pt idx="843">
                  <c:v>0.772706</c:v>
                </c:pt>
                <c:pt idx="844">
                  <c:v>0.77237299999999998</c:v>
                </c:pt>
                <c:pt idx="845">
                  <c:v>0.77203999999999995</c:v>
                </c:pt>
                <c:pt idx="846">
                  <c:v>0.771706</c:v>
                </c:pt>
                <c:pt idx="847">
                  <c:v>0.77137199999999995</c:v>
                </c:pt>
                <c:pt idx="848">
                  <c:v>0.77103699999999997</c:v>
                </c:pt>
                <c:pt idx="849">
                  <c:v>0.77070099999999997</c:v>
                </c:pt>
                <c:pt idx="850">
                  <c:v>0.77036400000000005</c:v>
                </c:pt>
                <c:pt idx="851">
                  <c:v>0.77002700000000002</c:v>
                </c:pt>
                <c:pt idx="852">
                  <c:v>0.76968899999999996</c:v>
                </c:pt>
                <c:pt idx="853">
                  <c:v>0.76934999999999998</c:v>
                </c:pt>
                <c:pt idx="854">
                  <c:v>0.769011</c:v>
                </c:pt>
                <c:pt idx="855">
                  <c:v>0.76867099999999999</c:v>
                </c:pt>
                <c:pt idx="856">
                  <c:v>0.76832999999999996</c:v>
                </c:pt>
                <c:pt idx="857">
                  <c:v>0.767988</c:v>
                </c:pt>
                <c:pt idx="858">
                  <c:v>0.76764600000000005</c:v>
                </c:pt>
                <c:pt idx="859">
                  <c:v>0.76730299999999996</c:v>
                </c:pt>
                <c:pt idx="860">
                  <c:v>0.76695999999999998</c:v>
                </c:pt>
                <c:pt idx="861">
                  <c:v>0.76661500000000005</c:v>
                </c:pt>
                <c:pt idx="862">
                  <c:v>0.76627000000000001</c:v>
                </c:pt>
                <c:pt idx="863">
                  <c:v>0.76592400000000005</c:v>
                </c:pt>
                <c:pt idx="864">
                  <c:v>0.76557799999999998</c:v>
                </c:pt>
                <c:pt idx="865">
                  <c:v>0.76523099999999999</c:v>
                </c:pt>
                <c:pt idx="866">
                  <c:v>0.76488299999999998</c:v>
                </c:pt>
                <c:pt idx="867">
                  <c:v>0.76453400000000005</c:v>
                </c:pt>
                <c:pt idx="868">
                  <c:v>0.76418399999999997</c:v>
                </c:pt>
                <c:pt idx="869">
                  <c:v>0.76383400000000001</c:v>
                </c:pt>
                <c:pt idx="870">
                  <c:v>0.76348300000000002</c:v>
                </c:pt>
                <c:pt idx="871">
                  <c:v>0.76313200000000003</c:v>
                </c:pt>
                <c:pt idx="872">
                  <c:v>0.76277899999999998</c:v>
                </c:pt>
                <c:pt idx="873">
                  <c:v>0.76242600000000005</c:v>
                </c:pt>
                <c:pt idx="874">
                  <c:v>0.76207199999999997</c:v>
                </c:pt>
                <c:pt idx="875">
                  <c:v>0.76171800000000001</c:v>
                </c:pt>
                <c:pt idx="876">
                  <c:v>0.76136199999999998</c:v>
                </c:pt>
                <c:pt idx="877">
                  <c:v>0.76100599999999996</c:v>
                </c:pt>
                <c:pt idx="878">
                  <c:v>0.76064900000000002</c:v>
                </c:pt>
                <c:pt idx="879">
                  <c:v>0.76029100000000005</c:v>
                </c:pt>
                <c:pt idx="880">
                  <c:v>0.75993299999999997</c:v>
                </c:pt>
                <c:pt idx="881">
                  <c:v>0.75957399999999997</c:v>
                </c:pt>
                <c:pt idx="882">
                  <c:v>0.75921400000000006</c:v>
                </c:pt>
                <c:pt idx="883">
                  <c:v>0.758853</c:v>
                </c:pt>
                <c:pt idx="884">
                  <c:v>0.75849200000000006</c:v>
                </c:pt>
                <c:pt idx="885">
                  <c:v>0.75812900000000005</c:v>
                </c:pt>
                <c:pt idx="886">
                  <c:v>0.75776600000000005</c:v>
                </c:pt>
                <c:pt idx="887">
                  <c:v>0.75740300000000005</c:v>
                </c:pt>
                <c:pt idx="888">
                  <c:v>0.75703799999999999</c:v>
                </c:pt>
                <c:pt idx="889">
                  <c:v>0.75667300000000004</c:v>
                </c:pt>
                <c:pt idx="890">
                  <c:v>0.75630699999999995</c:v>
                </c:pt>
                <c:pt idx="891">
                  <c:v>0.75593999999999995</c:v>
                </c:pt>
                <c:pt idx="892">
                  <c:v>0.75557200000000002</c:v>
                </c:pt>
                <c:pt idx="893">
                  <c:v>0.75520299999999996</c:v>
                </c:pt>
                <c:pt idx="894">
                  <c:v>0.754834</c:v>
                </c:pt>
                <c:pt idx="895">
                  <c:v>0.75446400000000002</c:v>
                </c:pt>
                <c:pt idx="896">
                  <c:v>0.75409300000000001</c:v>
                </c:pt>
                <c:pt idx="897">
                  <c:v>0.75372099999999997</c:v>
                </c:pt>
                <c:pt idx="898">
                  <c:v>0.75334900000000005</c:v>
                </c:pt>
                <c:pt idx="899">
                  <c:v>0.75297599999999998</c:v>
                </c:pt>
                <c:pt idx="900">
                  <c:v>0.75260199999999999</c:v>
                </c:pt>
                <c:pt idx="901">
                  <c:v>0.75222699999999998</c:v>
                </c:pt>
                <c:pt idx="902">
                  <c:v>0.75185100000000005</c:v>
                </c:pt>
                <c:pt idx="903">
                  <c:v>0.75147399999999998</c:v>
                </c:pt>
                <c:pt idx="904">
                  <c:v>0.75109700000000001</c:v>
                </c:pt>
                <c:pt idx="905">
                  <c:v>0.75071900000000003</c:v>
                </c:pt>
                <c:pt idx="906">
                  <c:v>0.75034000000000001</c:v>
                </c:pt>
                <c:pt idx="907">
                  <c:v>0.74995999999999996</c:v>
                </c:pt>
                <c:pt idx="908">
                  <c:v>0.749579</c:v>
                </c:pt>
                <c:pt idx="909">
                  <c:v>0.74919800000000003</c:v>
                </c:pt>
                <c:pt idx="910">
                  <c:v>0.74881600000000004</c:v>
                </c:pt>
                <c:pt idx="911">
                  <c:v>0.74843199999999999</c:v>
                </c:pt>
                <c:pt idx="912">
                  <c:v>0.74804800000000005</c:v>
                </c:pt>
                <c:pt idx="913">
                  <c:v>0.74766299999999997</c:v>
                </c:pt>
                <c:pt idx="914">
                  <c:v>0.747278</c:v>
                </c:pt>
                <c:pt idx="915">
                  <c:v>0.74689099999999997</c:v>
                </c:pt>
                <c:pt idx="916">
                  <c:v>0.74650399999999995</c:v>
                </c:pt>
                <c:pt idx="917">
                  <c:v>0.746116</c:v>
                </c:pt>
                <c:pt idx="918">
                  <c:v>0.74572700000000003</c:v>
                </c:pt>
                <c:pt idx="919">
                  <c:v>0.74533700000000003</c:v>
                </c:pt>
                <c:pt idx="920">
                  <c:v>0.744946</c:v>
                </c:pt>
                <c:pt idx="921">
                  <c:v>0.74455400000000005</c:v>
                </c:pt>
                <c:pt idx="922">
                  <c:v>0.74416199999999999</c:v>
                </c:pt>
                <c:pt idx="923">
                  <c:v>0.74376799999999998</c:v>
                </c:pt>
                <c:pt idx="924">
                  <c:v>0.74337399999999998</c:v>
                </c:pt>
                <c:pt idx="925">
                  <c:v>0.74297899999999995</c:v>
                </c:pt>
                <c:pt idx="926">
                  <c:v>0.74258299999999999</c:v>
                </c:pt>
                <c:pt idx="927">
                  <c:v>0.74218600000000001</c:v>
                </c:pt>
                <c:pt idx="928">
                  <c:v>0.741788</c:v>
                </c:pt>
                <c:pt idx="929">
                  <c:v>0.74138899999999996</c:v>
                </c:pt>
                <c:pt idx="930">
                  <c:v>0.74099000000000004</c:v>
                </c:pt>
                <c:pt idx="931">
                  <c:v>0.74058900000000005</c:v>
                </c:pt>
                <c:pt idx="932">
                  <c:v>0.74018799999999996</c:v>
                </c:pt>
                <c:pt idx="933">
                  <c:v>0.73978600000000005</c:v>
                </c:pt>
                <c:pt idx="934">
                  <c:v>0.73938300000000001</c:v>
                </c:pt>
                <c:pt idx="935">
                  <c:v>0.73897900000000005</c:v>
                </c:pt>
                <c:pt idx="936">
                  <c:v>0.73857399999999995</c:v>
                </c:pt>
                <c:pt idx="937">
                  <c:v>0.73816800000000005</c:v>
                </c:pt>
                <c:pt idx="938">
                  <c:v>0.737761</c:v>
                </c:pt>
                <c:pt idx="939">
                  <c:v>0.73735399999999995</c:v>
                </c:pt>
                <c:pt idx="940">
                  <c:v>0.73694499999999996</c:v>
                </c:pt>
                <c:pt idx="941">
                  <c:v>0.73653599999999997</c:v>
                </c:pt>
                <c:pt idx="942">
                  <c:v>0.73612500000000003</c:v>
                </c:pt>
                <c:pt idx="943">
                  <c:v>0.73571399999999998</c:v>
                </c:pt>
                <c:pt idx="944">
                  <c:v>0.73530099999999998</c:v>
                </c:pt>
                <c:pt idx="945">
                  <c:v>0.73488799999999999</c:v>
                </c:pt>
                <c:pt idx="946">
                  <c:v>0.73447399999999996</c:v>
                </c:pt>
                <c:pt idx="947">
                  <c:v>0.73405900000000002</c:v>
                </c:pt>
                <c:pt idx="948">
                  <c:v>0.73364300000000005</c:v>
                </c:pt>
                <c:pt idx="949">
                  <c:v>0.73322600000000004</c:v>
                </c:pt>
                <c:pt idx="950">
                  <c:v>0.73280800000000001</c:v>
                </c:pt>
                <c:pt idx="951">
                  <c:v>0.73238999999999999</c:v>
                </c:pt>
                <c:pt idx="952">
                  <c:v>0.73197000000000001</c:v>
                </c:pt>
                <c:pt idx="953">
                  <c:v>0.731549</c:v>
                </c:pt>
                <c:pt idx="954">
                  <c:v>0.73112699999999997</c:v>
                </c:pt>
                <c:pt idx="955">
                  <c:v>0.73070500000000005</c:v>
                </c:pt>
                <c:pt idx="956">
                  <c:v>0.73028099999999996</c:v>
                </c:pt>
                <c:pt idx="957">
                  <c:v>0.72985599999999995</c:v>
                </c:pt>
                <c:pt idx="958">
                  <c:v>0.72943100000000005</c:v>
                </c:pt>
                <c:pt idx="959">
                  <c:v>0.72900399999999999</c:v>
                </c:pt>
                <c:pt idx="960">
                  <c:v>0.72857700000000003</c:v>
                </c:pt>
                <c:pt idx="961">
                  <c:v>0.72814800000000002</c:v>
                </c:pt>
                <c:pt idx="962">
                  <c:v>0.727719</c:v>
                </c:pt>
                <c:pt idx="963">
                  <c:v>0.72728899999999996</c:v>
                </c:pt>
                <c:pt idx="964">
                  <c:v>0.72685699999999998</c:v>
                </c:pt>
                <c:pt idx="965">
                  <c:v>0.72642499999999999</c:v>
                </c:pt>
                <c:pt idx="966">
                  <c:v>0.72599100000000005</c:v>
                </c:pt>
                <c:pt idx="967">
                  <c:v>0.72555700000000001</c:v>
                </c:pt>
                <c:pt idx="968">
                  <c:v>0.72512200000000004</c:v>
                </c:pt>
                <c:pt idx="969">
                  <c:v>0.72468500000000002</c:v>
                </c:pt>
                <c:pt idx="970">
                  <c:v>0.724248</c:v>
                </c:pt>
                <c:pt idx="971">
                  <c:v>0.72380900000000004</c:v>
                </c:pt>
                <c:pt idx="972">
                  <c:v>0.72336999999999996</c:v>
                </c:pt>
                <c:pt idx="973">
                  <c:v>0.72292999999999996</c:v>
                </c:pt>
                <c:pt idx="974">
                  <c:v>0.72248800000000002</c:v>
                </c:pt>
                <c:pt idx="975">
                  <c:v>0.72204599999999997</c:v>
                </c:pt>
                <c:pt idx="976">
                  <c:v>0.72160199999999997</c:v>
                </c:pt>
                <c:pt idx="977">
                  <c:v>0.72115799999999997</c:v>
                </c:pt>
                <c:pt idx="978">
                  <c:v>0.72071200000000002</c:v>
                </c:pt>
                <c:pt idx="979">
                  <c:v>0.72026599999999996</c:v>
                </c:pt>
                <c:pt idx="980">
                  <c:v>0.71981799999999996</c:v>
                </c:pt>
                <c:pt idx="981">
                  <c:v>0.71936900000000004</c:v>
                </c:pt>
                <c:pt idx="982">
                  <c:v>0.71892</c:v>
                </c:pt>
                <c:pt idx="983">
                  <c:v>0.71846900000000002</c:v>
                </c:pt>
                <c:pt idx="984">
                  <c:v>0.71801700000000002</c:v>
                </c:pt>
                <c:pt idx="985">
                  <c:v>0.71756399999999998</c:v>
                </c:pt>
                <c:pt idx="986">
                  <c:v>0.71711000000000003</c:v>
                </c:pt>
                <c:pt idx="987">
                  <c:v>0.71665500000000004</c:v>
                </c:pt>
                <c:pt idx="988">
                  <c:v>0.71619900000000003</c:v>
                </c:pt>
                <c:pt idx="989">
                  <c:v>0.71574199999999999</c:v>
                </c:pt>
                <c:pt idx="990">
                  <c:v>0.71528400000000003</c:v>
                </c:pt>
                <c:pt idx="991">
                  <c:v>0.71482500000000004</c:v>
                </c:pt>
                <c:pt idx="992">
                  <c:v>0.714364</c:v>
                </c:pt>
                <c:pt idx="993">
                  <c:v>0.71390299999999995</c:v>
                </c:pt>
                <c:pt idx="994">
                  <c:v>0.71343999999999996</c:v>
                </c:pt>
                <c:pt idx="995">
                  <c:v>0.71297699999999997</c:v>
                </c:pt>
                <c:pt idx="996">
                  <c:v>0.71251200000000003</c:v>
                </c:pt>
                <c:pt idx="997">
                  <c:v>0.71204599999999996</c:v>
                </c:pt>
                <c:pt idx="998">
                  <c:v>0.71157899999999996</c:v>
                </c:pt>
                <c:pt idx="999">
                  <c:v>0.71111100000000005</c:v>
                </c:pt>
                <c:pt idx="1000">
                  <c:v>0.710642</c:v>
                </c:pt>
                <c:pt idx="1001">
                  <c:v>0.71017200000000003</c:v>
                </c:pt>
                <c:pt idx="1002">
                  <c:v>0.70970100000000003</c:v>
                </c:pt>
                <c:pt idx="1003">
                  <c:v>0.709229</c:v>
                </c:pt>
                <c:pt idx="1004">
                  <c:v>0.70875500000000002</c:v>
                </c:pt>
                <c:pt idx="1005">
                  <c:v>0.70828000000000002</c:v>
                </c:pt>
                <c:pt idx="1006">
                  <c:v>0.70780500000000002</c:v>
                </c:pt>
                <c:pt idx="1007">
                  <c:v>0.70732799999999996</c:v>
                </c:pt>
                <c:pt idx="1008">
                  <c:v>0.70684999999999998</c:v>
                </c:pt>
                <c:pt idx="1009">
                  <c:v>0.70637000000000005</c:v>
                </c:pt>
                <c:pt idx="1010">
                  <c:v>0.70589000000000002</c:v>
                </c:pt>
                <c:pt idx="1011">
                  <c:v>0.70540899999999995</c:v>
                </c:pt>
                <c:pt idx="1012">
                  <c:v>0.70492600000000005</c:v>
                </c:pt>
                <c:pt idx="1013">
                  <c:v>0.70444200000000001</c:v>
                </c:pt>
                <c:pt idx="1014">
                  <c:v>0.70395700000000005</c:v>
                </c:pt>
                <c:pt idx="1015">
                  <c:v>0.70347099999999996</c:v>
                </c:pt>
                <c:pt idx="1016">
                  <c:v>0.70298400000000005</c:v>
                </c:pt>
                <c:pt idx="1017">
                  <c:v>0.70249600000000001</c:v>
                </c:pt>
                <c:pt idx="1018">
                  <c:v>0.70200600000000002</c:v>
                </c:pt>
                <c:pt idx="1019">
                  <c:v>0.701515</c:v>
                </c:pt>
                <c:pt idx="1020">
                  <c:v>0.70102399999999998</c:v>
                </c:pt>
                <c:pt idx="1021">
                  <c:v>0.70052999999999999</c:v>
                </c:pt>
                <c:pt idx="1022">
                  <c:v>0.70003599999999999</c:v>
                </c:pt>
                <c:pt idx="1023">
                  <c:v>0.69954099999999997</c:v>
                </c:pt>
                <c:pt idx="1024">
                  <c:v>0.699044</c:v>
                </c:pt>
                <c:pt idx="1025">
                  <c:v>0.698546</c:v>
                </c:pt>
                <c:pt idx="1026">
                  <c:v>0.69804699999999997</c:v>
                </c:pt>
                <c:pt idx="1027">
                  <c:v>0.69754700000000003</c:v>
                </c:pt>
                <c:pt idx="1028">
                  <c:v>0.69704500000000003</c:v>
                </c:pt>
                <c:pt idx="1029">
                  <c:v>0.69654300000000002</c:v>
                </c:pt>
                <c:pt idx="1030">
                  <c:v>0.69603899999999996</c:v>
                </c:pt>
                <c:pt idx="1031">
                  <c:v>0.69553399999999999</c:v>
                </c:pt>
                <c:pt idx="1032">
                  <c:v>0.69502699999999995</c:v>
                </c:pt>
                <c:pt idx="1033">
                  <c:v>0.69452000000000003</c:v>
                </c:pt>
                <c:pt idx="1034">
                  <c:v>0.69401100000000004</c:v>
                </c:pt>
                <c:pt idx="1035">
                  <c:v>0.69350100000000003</c:v>
                </c:pt>
                <c:pt idx="1036">
                  <c:v>0.69298999999999999</c:v>
                </c:pt>
                <c:pt idx="1037">
                  <c:v>0.69247700000000001</c:v>
                </c:pt>
                <c:pt idx="1038">
                  <c:v>0.69196400000000002</c:v>
                </c:pt>
                <c:pt idx="1039">
                  <c:v>0.69144899999999998</c:v>
                </c:pt>
                <c:pt idx="1040">
                  <c:v>0.69093199999999999</c:v>
                </c:pt>
                <c:pt idx="1041">
                  <c:v>0.690415</c:v>
                </c:pt>
                <c:pt idx="1042">
                  <c:v>0.68989599999999995</c:v>
                </c:pt>
                <c:pt idx="1043">
                  <c:v>0.68937599999999999</c:v>
                </c:pt>
                <c:pt idx="1044">
                  <c:v>0.688855</c:v>
                </c:pt>
                <c:pt idx="1045">
                  <c:v>0.68833200000000005</c:v>
                </c:pt>
                <c:pt idx="1046">
                  <c:v>0.68780799999999997</c:v>
                </c:pt>
                <c:pt idx="1047">
                  <c:v>0.68728299999999998</c:v>
                </c:pt>
                <c:pt idx="1048">
                  <c:v>0.68675699999999995</c:v>
                </c:pt>
                <c:pt idx="1049">
                  <c:v>0.68622899999999998</c:v>
                </c:pt>
                <c:pt idx="1050">
                  <c:v>0.68569999999999998</c:v>
                </c:pt>
                <c:pt idx="1051">
                  <c:v>0.68516999999999995</c:v>
                </c:pt>
                <c:pt idx="1052">
                  <c:v>0.68463799999999997</c:v>
                </c:pt>
                <c:pt idx="1053">
                  <c:v>0.68410499999999996</c:v>
                </c:pt>
                <c:pt idx="1054">
                  <c:v>0.68357100000000004</c:v>
                </c:pt>
                <c:pt idx="1055">
                  <c:v>0.68303599999999998</c:v>
                </c:pt>
                <c:pt idx="1056">
                  <c:v>0.68249899999999997</c:v>
                </c:pt>
                <c:pt idx="1057">
                  <c:v>0.68196100000000004</c:v>
                </c:pt>
                <c:pt idx="1058">
                  <c:v>0.68142100000000005</c:v>
                </c:pt>
                <c:pt idx="1059">
                  <c:v>0.68088000000000004</c:v>
                </c:pt>
                <c:pt idx="1060">
                  <c:v>0.680338</c:v>
                </c:pt>
                <c:pt idx="1061">
                  <c:v>0.67979500000000004</c:v>
                </c:pt>
                <c:pt idx="1062">
                  <c:v>0.67925000000000002</c:v>
                </c:pt>
                <c:pt idx="1063">
                  <c:v>0.67870399999999997</c:v>
                </c:pt>
                <c:pt idx="1064">
                  <c:v>0.67815599999999998</c:v>
                </c:pt>
                <c:pt idx="1065">
                  <c:v>0.67760699999999996</c:v>
                </c:pt>
                <c:pt idx="1066">
                  <c:v>0.67705700000000002</c:v>
                </c:pt>
                <c:pt idx="1067">
                  <c:v>0.67650600000000005</c:v>
                </c:pt>
                <c:pt idx="1068">
                  <c:v>0.67595300000000003</c:v>
                </c:pt>
                <c:pt idx="1069">
                  <c:v>0.67539800000000005</c:v>
                </c:pt>
                <c:pt idx="1070">
                  <c:v>0.67484299999999997</c:v>
                </c:pt>
                <c:pt idx="1071">
                  <c:v>0.67428600000000005</c:v>
                </c:pt>
                <c:pt idx="1072">
                  <c:v>0.67372699999999996</c:v>
                </c:pt>
                <c:pt idx="1073">
                  <c:v>0.67316699999999996</c:v>
                </c:pt>
                <c:pt idx="1074">
                  <c:v>0.67260600000000004</c:v>
                </c:pt>
                <c:pt idx="1075">
                  <c:v>0.67204299999999995</c:v>
                </c:pt>
                <c:pt idx="1076">
                  <c:v>0.67147900000000005</c:v>
                </c:pt>
                <c:pt idx="1077">
                  <c:v>0.67091400000000001</c:v>
                </c:pt>
                <c:pt idx="1078">
                  <c:v>0.67034700000000003</c:v>
                </c:pt>
                <c:pt idx="1079">
                  <c:v>0.66977900000000001</c:v>
                </c:pt>
                <c:pt idx="1080">
                  <c:v>0.66920900000000005</c:v>
                </c:pt>
                <c:pt idx="1081">
                  <c:v>0.66863799999999995</c:v>
                </c:pt>
                <c:pt idx="1082">
                  <c:v>0.66806500000000002</c:v>
                </c:pt>
                <c:pt idx="1083">
                  <c:v>0.66749099999999995</c:v>
                </c:pt>
                <c:pt idx="1084">
                  <c:v>0.66691599999999995</c:v>
                </c:pt>
                <c:pt idx="1085">
                  <c:v>0.66633900000000001</c:v>
                </c:pt>
                <c:pt idx="1086">
                  <c:v>0.66576100000000005</c:v>
                </c:pt>
                <c:pt idx="1087">
                  <c:v>0.66518100000000002</c:v>
                </c:pt>
                <c:pt idx="1088">
                  <c:v>0.66459999999999997</c:v>
                </c:pt>
                <c:pt idx="1089">
                  <c:v>0.66401699999999997</c:v>
                </c:pt>
                <c:pt idx="1090">
                  <c:v>0.66343300000000005</c:v>
                </c:pt>
                <c:pt idx="1091">
                  <c:v>0.66284699999999996</c:v>
                </c:pt>
                <c:pt idx="1092">
                  <c:v>0.66225999999999996</c:v>
                </c:pt>
                <c:pt idx="1093">
                  <c:v>0.66167200000000004</c:v>
                </c:pt>
                <c:pt idx="1094">
                  <c:v>0.66108199999999995</c:v>
                </c:pt>
                <c:pt idx="1095">
                  <c:v>0.66049000000000002</c:v>
                </c:pt>
                <c:pt idx="1096">
                  <c:v>0.65989699999999996</c:v>
                </c:pt>
                <c:pt idx="1097">
                  <c:v>0.65930299999999997</c:v>
                </c:pt>
                <c:pt idx="1098">
                  <c:v>0.65870700000000004</c:v>
                </c:pt>
                <c:pt idx="1099">
                  <c:v>0.65810900000000006</c:v>
                </c:pt>
                <c:pt idx="1100">
                  <c:v>0.65751000000000004</c:v>
                </c:pt>
                <c:pt idx="1101">
                  <c:v>0.65690899999999997</c:v>
                </c:pt>
                <c:pt idx="1102">
                  <c:v>0.65630699999999997</c:v>
                </c:pt>
                <c:pt idx="1103">
                  <c:v>0.65570399999999995</c:v>
                </c:pt>
                <c:pt idx="1104">
                  <c:v>0.65509899999999999</c:v>
                </c:pt>
                <c:pt idx="1105">
                  <c:v>0.65449199999999996</c:v>
                </c:pt>
                <c:pt idx="1106">
                  <c:v>0.65388400000000002</c:v>
                </c:pt>
                <c:pt idx="1107">
                  <c:v>0.65327400000000002</c:v>
                </c:pt>
                <c:pt idx="1108">
                  <c:v>0.65266299999999999</c:v>
                </c:pt>
                <c:pt idx="1109">
                  <c:v>0.65205000000000002</c:v>
                </c:pt>
                <c:pt idx="1110">
                  <c:v>0.65143600000000002</c:v>
                </c:pt>
                <c:pt idx="1111">
                  <c:v>0.65081999999999995</c:v>
                </c:pt>
                <c:pt idx="1112">
                  <c:v>0.65020199999999995</c:v>
                </c:pt>
                <c:pt idx="1113">
                  <c:v>0.64958300000000002</c:v>
                </c:pt>
                <c:pt idx="1114">
                  <c:v>0.64896299999999996</c:v>
                </c:pt>
                <c:pt idx="1115">
                  <c:v>0.64834000000000003</c:v>
                </c:pt>
                <c:pt idx="1116">
                  <c:v>0.64771699999999999</c:v>
                </c:pt>
                <c:pt idx="1117">
                  <c:v>0.64709099999999997</c:v>
                </c:pt>
                <c:pt idx="1118">
                  <c:v>0.64646400000000004</c:v>
                </c:pt>
                <c:pt idx="1119">
                  <c:v>0.64583599999999997</c:v>
                </c:pt>
                <c:pt idx="1120">
                  <c:v>0.64520599999999995</c:v>
                </c:pt>
                <c:pt idx="1121">
                  <c:v>0.64457399999999998</c:v>
                </c:pt>
                <c:pt idx="1122">
                  <c:v>0.64393999999999996</c:v>
                </c:pt>
                <c:pt idx="1123">
                  <c:v>0.64330500000000002</c:v>
                </c:pt>
                <c:pt idx="1124">
                  <c:v>0.64266900000000005</c:v>
                </c:pt>
                <c:pt idx="1125">
                  <c:v>0.64203100000000002</c:v>
                </c:pt>
                <c:pt idx="1126">
                  <c:v>0.64139100000000004</c:v>
                </c:pt>
                <c:pt idx="1127">
                  <c:v>0.64074900000000001</c:v>
                </c:pt>
                <c:pt idx="1128">
                  <c:v>0.64010599999999995</c:v>
                </c:pt>
                <c:pt idx="1129">
                  <c:v>0.63946099999999995</c:v>
                </c:pt>
                <c:pt idx="1130">
                  <c:v>0.63881500000000002</c:v>
                </c:pt>
                <c:pt idx="1131">
                  <c:v>0.63816700000000004</c:v>
                </c:pt>
                <c:pt idx="1132">
                  <c:v>0.637517</c:v>
                </c:pt>
                <c:pt idx="1133">
                  <c:v>0.63686500000000001</c:v>
                </c:pt>
                <c:pt idx="1134">
                  <c:v>0.636212</c:v>
                </c:pt>
                <c:pt idx="1135">
                  <c:v>0.63555700000000004</c:v>
                </c:pt>
                <c:pt idx="1136">
                  <c:v>0.63490100000000005</c:v>
                </c:pt>
                <c:pt idx="1137">
                  <c:v>0.634243</c:v>
                </c:pt>
                <c:pt idx="1138">
                  <c:v>0.63358300000000001</c:v>
                </c:pt>
                <c:pt idx="1139">
                  <c:v>0.63292099999999996</c:v>
                </c:pt>
                <c:pt idx="1140">
                  <c:v>0.63225799999999999</c:v>
                </c:pt>
                <c:pt idx="1141">
                  <c:v>0.63159299999999996</c:v>
                </c:pt>
                <c:pt idx="1142">
                  <c:v>0.63092700000000002</c:v>
                </c:pt>
                <c:pt idx="1143">
                  <c:v>0.63025799999999998</c:v>
                </c:pt>
                <c:pt idx="1144">
                  <c:v>0.62958800000000004</c:v>
                </c:pt>
                <c:pt idx="1145">
                  <c:v>0.62891600000000003</c:v>
                </c:pt>
                <c:pt idx="1146">
                  <c:v>0.628243</c:v>
                </c:pt>
                <c:pt idx="1147">
                  <c:v>0.62756800000000001</c:v>
                </c:pt>
                <c:pt idx="1148">
                  <c:v>0.62689099999999998</c:v>
                </c:pt>
                <c:pt idx="1149">
                  <c:v>0.62621199999999999</c:v>
                </c:pt>
                <c:pt idx="1150">
                  <c:v>0.62553099999999995</c:v>
                </c:pt>
                <c:pt idx="1151">
                  <c:v>0.62484899999999999</c:v>
                </c:pt>
                <c:pt idx="1152">
                  <c:v>0.62416499999999997</c:v>
                </c:pt>
                <c:pt idx="1153">
                  <c:v>0.62347900000000001</c:v>
                </c:pt>
                <c:pt idx="1154">
                  <c:v>0.62279200000000001</c:v>
                </c:pt>
                <c:pt idx="1155">
                  <c:v>0.62210299999999996</c:v>
                </c:pt>
                <c:pt idx="1156">
                  <c:v>0.62141199999999996</c:v>
                </c:pt>
                <c:pt idx="1157">
                  <c:v>0.62071900000000002</c:v>
                </c:pt>
                <c:pt idx="1158">
                  <c:v>0.62002400000000002</c:v>
                </c:pt>
                <c:pt idx="1159">
                  <c:v>0.61932699999999996</c:v>
                </c:pt>
                <c:pt idx="1160">
                  <c:v>0.61862899999999998</c:v>
                </c:pt>
                <c:pt idx="1161">
                  <c:v>0.61792899999999995</c:v>
                </c:pt>
                <c:pt idx="1162">
                  <c:v>0.61722699999999997</c:v>
                </c:pt>
                <c:pt idx="1163">
                  <c:v>0.61652399999999996</c:v>
                </c:pt>
                <c:pt idx="1164">
                  <c:v>0.61581799999999998</c:v>
                </c:pt>
                <c:pt idx="1165">
                  <c:v>0.61511099999999996</c:v>
                </c:pt>
                <c:pt idx="1166">
                  <c:v>0.614402</c:v>
                </c:pt>
                <c:pt idx="1167">
                  <c:v>0.61369099999999999</c:v>
                </c:pt>
                <c:pt idx="1168">
                  <c:v>0.61297800000000002</c:v>
                </c:pt>
                <c:pt idx="1169">
                  <c:v>0.612263</c:v>
                </c:pt>
                <c:pt idx="1170">
                  <c:v>0.61154699999999995</c:v>
                </c:pt>
                <c:pt idx="1171">
                  <c:v>0.61082800000000004</c:v>
                </c:pt>
                <c:pt idx="1172">
                  <c:v>0.61010799999999998</c:v>
                </c:pt>
                <c:pt idx="1173">
                  <c:v>0.60938599999999998</c:v>
                </c:pt>
                <c:pt idx="1174">
                  <c:v>0.60866200000000004</c:v>
                </c:pt>
                <c:pt idx="1175">
                  <c:v>0.60793600000000003</c:v>
                </c:pt>
                <c:pt idx="1176">
                  <c:v>0.607209</c:v>
                </c:pt>
                <c:pt idx="1177">
                  <c:v>0.60647899999999999</c:v>
                </c:pt>
                <c:pt idx="1178">
                  <c:v>0.60574799999999995</c:v>
                </c:pt>
                <c:pt idx="1179">
                  <c:v>0.60501400000000005</c:v>
                </c:pt>
                <c:pt idx="1180">
                  <c:v>0.60427900000000001</c:v>
                </c:pt>
                <c:pt idx="1181">
                  <c:v>0.60354200000000002</c:v>
                </c:pt>
                <c:pt idx="1182">
                  <c:v>0.60280299999999998</c:v>
                </c:pt>
                <c:pt idx="1183">
                  <c:v>0.60206199999999999</c:v>
                </c:pt>
                <c:pt idx="1184">
                  <c:v>0.60131900000000005</c:v>
                </c:pt>
                <c:pt idx="1185">
                  <c:v>0.60057400000000005</c:v>
                </c:pt>
                <c:pt idx="1186">
                  <c:v>0.599827</c:v>
                </c:pt>
                <c:pt idx="1187">
                  <c:v>0.59907900000000003</c:v>
                </c:pt>
                <c:pt idx="1188">
                  <c:v>0.59832799999999997</c:v>
                </c:pt>
                <c:pt idx="1189">
                  <c:v>0.597576</c:v>
                </c:pt>
                <c:pt idx="1190">
                  <c:v>0.59682100000000005</c:v>
                </c:pt>
                <c:pt idx="1191">
                  <c:v>0.59606499999999996</c:v>
                </c:pt>
                <c:pt idx="1192">
                  <c:v>0.595306</c:v>
                </c:pt>
                <c:pt idx="1193">
                  <c:v>0.59454600000000002</c:v>
                </c:pt>
                <c:pt idx="1194">
                  <c:v>0.59378399999999998</c:v>
                </c:pt>
                <c:pt idx="1195">
                  <c:v>0.59301899999999996</c:v>
                </c:pt>
                <c:pt idx="1196">
                  <c:v>0.59225300000000003</c:v>
                </c:pt>
                <c:pt idx="1197">
                  <c:v>0.59148500000000004</c:v>
                </c:pt>
                <c:pt idx="1198">
                  <c:v>0.59071399999999996</c:v>
                </c:pt>
                <c:pt idx="1199">
                  <c:v>0.58994199999999997</c:v>
                </c:pt>
                <c:pt idx="1200">
                  <c:v>0.58916800000000003</c:v>
                </c:pt>
                <c:pt idx="1201">
                  <c:v>0.58839200000000003</c:v>
                </c:pt>
                <c:pt idx="1202">
                  <c:v>0.58761300000000005</c:v>
                </c:pt>
                <c:pt idx="1203">
                  <c:v>0.58683300000000005</c:v>
                </c:pt>
                <c:pt idx="1204">
                  <c:v>0.58605099999999999</c:v>
                </c:pt>
                <c:pt idx="1205">
                  <c:v>0.58526699999999998</c:v>
                </c:pt>
                <c:pt idx="1206">
                  <c:v>0.58448</c:v>
                </c:pt>
                <c:pt idx="1207">
                  <c:v>0.58369199999999999</c:v>
                </c:pt>
                <c:pt idx="1208">
                  <c:v>0.582901</c:v>
                </c:pt>
                <c:pt idx="1209">
                  <c:v>0.58210899999999999</c:v>
                </c:pt>
                <c:pt idx="1210">
                  <c:v>0.58131500000000003</c:v>
                </c:pt>
                <c:pt idx="1211">
                  <c:v>0.58051799999999998</c:v>
                </c:pt>
                <c:pt idx="1212">
                  <c:v>0.57971899999999998</c:v>
                </c:pt>
                <c:pt idx="1213">
                  <c:v>0.57891899999999996</c:v>
                </c:pt>
                <c:pt idx="1214">
                  <c:v>0.57811599999999996</c:v>
                </c:pt>
                <c:pt idx="1215">
                  <c:v>0.57731100000000002</c:v>
                </c:pt>
                <c:pt idx="1216">
                  <c:v>0.57650400000000002</c:v>
                </c:pt>
                <c:pt idx="1217">
                  <c:v>0.57569599999999999</c:v>
                </c:pt>
                <c:pt idx="1218">
                  <c:v>0.57488499999999998</c:v>
                </c:pt>
                <c:pt idx="1219">
                  <c:v>0.574071</c:v>
                </c:pt>
                <c:pt idx="1220">
                  <c:v>0.57325599999999999</c:v>
                </c:pt>
                <c:pt idx="1221">
                  <c:v>0.57243900000000003</c:v>
                </c:pt>
                <c:pt idx="1222">
                  <c:v>0.57162000000000002</c:v>
                </c:pt>
                <c:pt idx="1223">
                  <c:v>0.57079800000000003</c:v>
                </c:pt>
                <c:pt idx="1224">
                  <c:v>0.56997500000000001</c:v>
                </c:pt>
                <c:pt idx="1225">
                  <c:v>0.56914900000000002</c:v>
                </c:pt>
                <c:pt idx="1226">
                  <c:v>0.56832099999999997</c:v>
                </c:pt>
                <c:pt idx="1227">
                  <c:v>0.56749099999999997</c:v>
                </c:pt>
                <c:pt idx="1228">
                  <c:v>0.56665900000000002</c:v>
                </c:pt>
                <c:pt idx="1229">
                  <c:v>0.56582500000000002</c:v>
                </c:pt>
                <c:pt idx="1230">
                  <c:v>0.56498800000000005</c:v>
                </c:pt>
                <c:pt idx="1231">
                  <c:v>0.56415000000000004</c:v>
                </c:pt>
                <c:pt idx="1232">
                  <c:v>0.56330899999999995</c:v>
                </c:pt>
                <c:pt idx="1233">
                  <c:v>0.56246600000000002</c:v>
                </c:pt>
                <c:pt idx="1234">
                  <c:v>0.56162199999999995</c:v>
                </c:pt>
                <c:pt idx="1235">
                  <c:v>0.56077399999999999</c:v>
                </c:pt>
                <c:pt idx="1236">
                  <c:v>0.55992500000000001</c:v>
                </c:pt>
                <c:pt idx="1237">
                  <c:v>0.55907399999999996</c:v>
                </c:pt>
                <c:pt idx="1238">
                  <c:v>0.55822000000000005</c:v>
                </c:pt>
                <c:pt idx="1239">
                  <c:v>0.55736399999999997</c:v>
                </c:pt>
                <c:pt idx="1240">
                  <c:v>0.55650599999999995</c:v>
                </c:pt>
                <c:pt idx="1241">
                  <c:v>0.55564599999999997</c:v>
                </c:pt>
                <c:pt idx="1242">
                  <c:v>0.55478400000000005</c:v>
                </c:pt>
                <c:pt idx="1243">
                  <c:v>0.55391900000000005</c:v>
                </c:pt>
                <c:pt idx="1244">
                  <c:v>0.55305300000000002</c:v>
                </c:pt>
                <c:pt idx="1245">
                  <c:v>0.55218400000000001</c:v>
                </c:pt>
                <c:pt idx="1246">
                  <c:v>0.55131300000000005</c:v>
                </c:pt>
                <c:pt idx="1247">
                  <c:v>0.55043900000000001</c:v>
                </c:pt>
                <c:pt idx="1248">
                  <c:v>0.54956400000000005</c:v>
                </c:pt>
                <c:pt idx="1249">
                  <c:v>0.54868600000000001</c:v>
                </c:pt>
                <c:pt idx="1250">
                  <c:v>0.54780600000000002</c:v>
                </c:pt>
                <c:pt idx="1251">
                  <c:v>0.54692399999999997</c:v>
                </c:pt>
                <c:pt idx="1252">
                  <c:v>0.54603900000000005</c:v>
                </c:pt>
                <c:pt idx="1253">
                  <c:v>0.545153</c:v>
                </c:pt>
                <c:pt idx="1254">
                  <c:v>0.54426399999999997</c:v>
                </c:pt>
                <c:pt idx="1255">
                  <c:v>0.54337299999999999</c:v>
                </c:pt>
                <c:pt idx="1256">
                  <c:v>0.54247900000000004</c:v>
                </c:pt>
                <c:pt idx="1257">
                  <c:v>0.54158399999999995</c:v>
                </c:pt>
                <c:pt idx="1258">
                  <c:v>0.540686</c:v>
                </c:pt>
                <c:pt idx="1259">
                  <c:v>0.53978599999999999</c:v>
                </c:pt>
                <c:pt idx="1260">
                  <c:v>0.538883</c:v>
                </c:pt>
                <c:pt idx="1261">
                  <c:v>0.53797899999999998</c:v>
                </c:pt>
                <c:pt idx="1262">
                  <c:v>0.53707199999999999</c:v>
                </c:pt>
                <c:pt idx="1263">
                  <c:v>0.53616200000000003</c:v>
                </c:pt>
                <c:pt idx="1264">
                  <c:v>0.53525100000000003</c:v>
                </c:pt>
                <c:pt idx="1265">
                  <c:v>0.53433699999999995</c:v>
                </c:pt>
                <c:pt idx="1266">
                  <c:v>0.53342100000000003</c:v>
                </c:pt>
                <c:pt idx="1267">
                  <c:v>0.53250299999999995</c:v>
                </c:pt>
                <c:pt idx="1268">
                  <c:v>0.53158300000000003</c:v>
                </c:pt>
                <c:pt idx="1269">
                  <c:v>0.53066000000000002</c:v>
                </c:pt>
                <c:pt idx="1270">
                  <c:v>0.52973499999999996</c:v>
                </c:pt>
                <c:pt idx="1271">
                  <c:v>0.52880700000000003</c:v>
                </c:pt>
                <c:pt idx="1272">
                  <c:v>0.52787700000000004</c:v>
                </c:pt>
                <c:pt idx="1273">
                  <c:v>0.526945</c:v>
                </c:pt>
                <c:pt idx="1274">
                  <c:v>0.52601100000000001</c:v>
                </c:pt>
                <c:pt idx="1275">
                  <c:v>0.52507400000000004</c:v>
                </c:pt>
                <c:pt idx="1276">
                  <c:v>0.52413600000000005</c:v>
                </c:pt>
                <c:pt idx="1277">
                  <c:v>0.52319400000000005</c:v>
                </c:pt>
                <c:pt idx="1278">
                  <c:v>0.52225100000000002</c:v>
                </c:pt>
                <c:pt idx="1279">
                  <c:v>0.52130500000000002</c:v>
                </c:pt>
                <c:pt idx="1280">
                  <c:v>0.52035699999999996</c:v>
                </c:pt>
                <c:pt idx="1281">
                  <c:v>0.51940600000000003</c:v>
                </c:pt>
                <c:pt idx="1282">
                  <c:v>0.51845300000000005</c:v>
                </c:pt>
                <c:pt idx="1283">
                  <c:v>0.51749800000000001</c:v>
                </c:pt>
                <c:pt idx="1284">
                  <c:v>0.51654100000000003</c:v>
                </c:pt>
                <c:pt idx="1285">
                  <c:v>0.51558099999999996</c:v>
                </c:pt>
                <c:pt idx="1286">
                  <c:v>0.51461900000000005</c:v>
                </c:pt>
                <c:pt idx="1287">
                  <c:v>0.51365400000000005</c:v>
                </c:pt>
                <c:pt idx="1288">
                  <c:v>0.51268800000000003</c:v>
                </c:pt>
                <c:pt idx="1289">
                  <c:v>0.51171800000000001</c:v>
                </c:pt>
                <c:pt idx="1290">
                  <c:v>0.51074699999999995</c:v>
                </c:pt>
                <c:pt idx="1291">
                  <c:v>0.50977300000000003</c:v>
                </c:pt>
                <c:pt idx="1292">
                  <c:v>0.50879700000000005</c:v>
                </c:pt>
                <c:pt idx="1293">
                  <c:v>0.50781799999999999</c:v>
                </c:pt>
                <c:pt idx="1294">
                  <c:v>0.50683800000000001</c:v>
                </c:pt>
                <c:pt idx="1295">
                  <c:v>0.50585400000000003</c:v>
                </c:pt>
                <c:pt idx="1296">
                  <c:v>0.50486900000000001</c:v>
                </c:pt>
                <c:pt idx="1297">
                  <c:v>0.50388100000000002</c:v>
                </c:pt>
                <c:pt idx="1298">
                  <c:v>0.50289099999999998</c:v>
                </c:pt>
                <c:pt idx="1299">
                  <c:v>0.50189799999999996</c:v>
                </c:pt>
                <c:pt idx="1300">
                  <c:v>0.50090299999999999</c:v>
                </c:pt>
                <c:pt idx="1301">
                  <c:v>0.49990600000000002</c:v>
                </c:pt>
                <c:pt idx="1302">
                  <c:v>0.49890600000000002</c:v>
                </c:pt>
                <c:pt idx="1303">
                  <c:v>0.49790400000000001</c:v>
                </c:pt>
                <c:pt idx="1304">
                  <c:v>0.49690000000000001</c:v>
                </c:pt>
                <c:pt idx="1305">
                  <c:v>0.49589299999999997</c:v>
                </c:pt>
                <c:pt idx="1306">
                  <c:v>0.49488399999999999</c:v>
                </c:pt>
                <c:pt idx="1307">
                  <c:v>0.49387300000000001</c:v>
                </c:pt>
                <c:pt idx="1308">
                  <c:v>0.49285899999999999</c:v>
                </c:pt>
                <c:pt idx="1309">
                  <c:v>0.49184299999999997</c:v>
                </c:pt>
                <c:pt idx="1310">
                  <c:v>0.49082399999999998</c:v>
                </c:pt>
                <c:pt idx="1311">
                  <c:v>0.48980299999999999</c:v>
                </c:pt>
                <c:pt idx="1312">
                  <c:v>0.48877999999999999</c:v>
                </c:pt>
                <c:pt idx="1313">
                  <c:v>0.48775499999999999</c:v>
                </c:pt>
                <c:pt idx="1314">
                  <c:v>0.48672700000000002</c:v>
                </c:pt>
                <c:pt idx="1315">
                  <c:v>0.48569600000000002</c:v>
                </c:pt>
                <c:pt idx="1316">
                  <c:v>0.48466399999999998</c:v>
                </c:pt>
                <c:pt idx="1317">
                  <c:v>0.48362899999999998</c:v>
                </c:pt>
                <c:pt idx="1318">
                  <c:v>0.48259099999999999</c:v>
                </c:pt>
                <c:pt idx="1319">
                  <c:v>0.48155100000000001</c:v>
                </c:pt>
                <c:pt idx="1320">
                  <c:v>0.48050900000000002</c:v>
                </c:pt>
                <c:pt idx="1321">
                  <c:v>0.47946499999999997</c:v>
                </c:pt>
                <c:pt idx="1322">
                  <c:v>0.47841800000000001</c:v>
                </c:pt>
                <c:pt idx="1323">
                  <c:v>0.47736899999999999</c:v>
                </c:pt>
                <c:pt idx="1324">
                  <c:v>0.47631699999999999</c:v>
                </c:pt>
                <c:pt idx="1325">
                  <c:v>0.47526299999999999</c:v>
                </c:pt>
                <c:pt idx="1326">
                  <c:v>0.47420699999999999</c:v>
                </c:pt>
                <c:pt idx="1327">
                  <c:v>0.47314899999999999</c:v>
                </c:pt>
                <c:pt idx="1328">
                  <c:v>0.47208800000000001</c:v>
                </c:pt>
                <c:pt idx="1329">
                  <c:v>0.471024</c:v>
                </c:pt>
                <c:pt idx="1330">
                  <c:v>0.46995900000000002</c:v>
                </c:pt>
                <c:pt idx="1331">
                  <c:v>0.468891</c:v>
                </c:pt>
                <c:pt idx="1332">
                  <c:v>0.46782099999999999</c:v>
                </c:pt>
                <c:pt idx="1333">
                  <c:v>0.466748</c:v>
                </c:pt>
                <c:pt idx="1334">
                  <c:v>0.465673</c:v>
                </c:pt>
                <c:pt idx="1335">
                  <c:v>0.46459600000000001</c:v>
                </c:pt>
                <c:pt idx="1336">
                  <c:v>0.46351599999999998</c:v>
                </c:pt>
                <c:pt idx="1337">
                  <c:v>0.46243400000000001</c:v>
                </c:pt>
                <c:pt idx="1338">
                  <c:v>0.46134999999999998</c:v>
                </c:pt>
                <c:pt idx="1339">
                  <c:v>0.46026299999999998</c:v>
                </c:pt>
                <c:pt idx="1340">
                  <c:v>0.45917400000000003</c:v>
                </c:pt>
                <c:pt idx="1341">
                  <c:v>0.45808300000000002</c:v>
                </c:pt>
                <c:pt idx="1342">
                  <c:v>0.45698899999999998</c:v>
                </c:pt>
                <c:pt idx="1343">
                  <c:v>0.45589299999999999</c:v>
                </c:pt>
                <c:pt idx="1344">
                  <c:v>0.454795</c:v>
                </c:pt>
                <c:pt idx="1345">
                  <c:v>0.45369500000000001</c:v>
                </c:pt>
                <c:pt idx="1346">
                  <c:v>0.45259199999999999</c:v>
                </c:pt>
                <c:pt idx="1347">
                  <c:v>0.45148700000000003</c:v>
                </c:pt>
                <c:pt idx="1348">
                  <c:v>0.45037899999999997</c:v>
                </c:pt>
                <c:pt idx="1349">
                  <c:v>0.44927</c:v>
                </c:pt>
                <c:pt idx="1350">
                  <c:v>0.448158</c:v>
                </c:pt>
                <c:pt idx="1351">
                  <c:v>0.44704300000000002</c:v>
                </c:pt>
                <c:pt idx="1352">
                  <c:v>0.44592700000000002</c:v>
                </c:pt>
                <c:pt idx="1353">
                  <c:v>0.44480799999999998</c:v>
                </c:pt>
                <c:pt idx="1354">
                  <c:v>0.443687</c:v>
                </c:pt>
                <c:pt idx="1355">
                  <c:v>0.44256400000000001</c:v>
                </c:pt>
                <c:pt idx="1356">
                  <c:v>0.441438</c:v>
                </c:pt>
                <c:pt idx="1357">
                  <c:v>0.44030999999999998</c:v>
                </c:pt>
                <c:pt idx="1358">
                  <c:v>0.43918000000000001</c:v>
                </c:pt>
                <c:pt idx="1359">
                  <c:v>0.43804799999999999</c:v>
                </c:pt>
                <c:pt idx="1360">
                  <c:v>0.436913</c:v>
                </c:pt>
                <c:pt idx="1361">
                  <c:v>0.43577700000000003</c:v>
                </c:pt>
                <c:pt idx="1362">
                  <c:v>0.43463800000000002</c:v>
                </c:pt>
                <c:pt idx="1363">
                  <c:v>0.43349599999999999</c:v>
                </c:pt>
                <c:pt idx="1364">
                  <c:v>0.43235299999999999</c:v>
                </c:pt>
                <c:pt idx="1365">
                  <c:v>0.43120700000000001</c:v>
                </c:pt>
                <c:pt idx="1366">
                  <c:v>0.43006</c:v>
                </c:pt>
                <c:pt idx="1367">
                  <c:v>0.42891000000000001</c:v>
                </c:pt>
                <c:pt idx="1368">
                  <c:v>0.42775800000000003</c:v>
                </c:pt>
                <c:pt idx="1369">
                  <c:v>0.42660300000000001</c:v>
                </c:pt>
                <c:pt idx="1370">
                  <c:v>0.42544700000000002</c:v>
                </c:pt>
                <c:pt idx="1371">
                  <c:v>0.424288</c:v>
                </c:pt>
                <c:pt idx="1372">
                  <c:v>0.42312699999999998</c:v>
                </c:pt>
                <c:pt idx="1373">
                  <c:v>0.42196400000000001</c:v>
                </c:pt>
                <c:pt idx="1374">
                  <c:v>0.42079899999999998</c:v>
                </c:pt>
                <c:pt idx="1375">
                  <c:v>0.41963200000000001</c:v>
                </c:pt>
                <c:pt idx="1376">
                  <c:v>0.41846299999999997</c:v>
                </c:pt>
                <c:pt idx="1377">
                  <c:v>0.41729100000000002</c:v>
                </c:pt>
                <c:pt idx="1378">
                  <c:v>0.41611799999999999</c:v>
                </c:pt>
                <c:pt idx="1379">
                  <c:v>0.41494199999999998</c:v>
                </c:pt>
                <c:pt idx="1380">
                  <c:v>0.41376400000000002</c:v>
                </c:pt>
                <c:pt idx="1381">
                  <c:v>0.41258499999999998</c:v>
                </c:pt>
                <c:pt idx="1382">
                  <c:v>0.41140300000000002</c:v>
                </c:pt>
                <c:pt idx="1383">
                  <c:v>0.410219</c:v>
                </c:pt>
                <c:pt idx="1384">
                  <c:v>0.40903299999999998</c:v>
                </c:pt>
                <c:pt idx="1385">
                  <c:v>0.40784500000000001</c:v>
                </c:pt>
                <c:pt idx="1386">
                  <c:v>0.40665499999999999</c:v>
                </c:pt>
                <c:pt idx="1387">
                  <c:v>0.40546300000000002</c:v>
                </c:pt>
                <c:pt idx="1388">
                  <c:v>0.40426899999999999</c:v>
                </c:pt>
                <c:pt idx="1389">
                  <c:v>0.40307300000000001</c:v>
                </c:pt>
                <c:pt idx="1390">
                  <c:v>0.40187499999999998</c:v>
                </c:pt>
                <c:pt idx="1391">
                  <c:v>0.400675</c:v>
                </c:pt>
                <c:pt idx="1392">
                  <c:v>0.39947300000000002</c:v>
                </c:pt>
                <c:pt idx="1393">
                  <c:v>0.39827000000000001</c:v>
                </c:pt>
                <c:pt idx="1394">
                  <c:v>0.39706399999999997</c:v>
                </c:pt>
                <c:pt idx="1395">
                  <c:v>0.39585599999999999</c:v>
                </c:pt>
                <c:pt idx="1396">
                  <c:v>0.39464700000000003</c:v>
                </c:pt>
                <c:pt idx="1397">
                  <c:v>0.39343499999999998</c:v>
                </c:pt>
                <c:pt idx="1398">
                  <c:v>0.39222200000000002</c:v>
                </c:pt>
                <c:pt idx="1399">
                  <c:v>0.39100699999999999</c:v>
                </c:pt>
                <c:pt idx="1400">
                  <c:v>0.38979000000000003</c:v>
                </c:pt>
                <c:pt idx="1401">
                  <c:v>0.388571</c:v>
                </c:pt>
                <c:pt idx="1402">
                  <c:v>0.38735000000000003</c:v>
                </c:pt>
                <c:pt idx="1403">
                  <c:v>0.386127</c:v>
                </c:pt>
                <c:pt idx="1404">
                  <c:v>0.384903</c:v>
                </c:pt>
                <c:pt idx="1405">
                  <c:v>0.38367699999999999</c:v>
                </c:pt>
                <c:pt idx="1406">
                  <c:v>0.38244899999999998</c:v>
                </c:pt>
                <c:pt idx="1407">
                  <c:v>0.38121899999999997</c:v>
                </c:pt>
                <c:pt idx="1408">
                  <c:v>0.37998799999999999</c:v>
                </c:pt>
                <c:pt idx="1409">
                  <c:v>0.37875500000000001</c:v>
                </c:pt>
                <c:pt idx="1410">
                  <c:v>0.37752000000000002</c:v>
                </c:pt>
                <c:pt idx="1411">
                  <c:v>0.37628400000000001</c:v>
                </c:pt>
                <c:pt idx="1412">
                  <c:v>0.37504599999999999</c:v>
                </c:pt>
                <c:pt idx="1413">
                  <c:v>0.37380600000000003</c:v>
                </c:pt>
                <c:pt idx="1414">
                  <c:v>0.37256400000000001</c:v>
                </c:pt>
                <c:pt idx="1415">
                  <c:v>0.37132100000000001</c:v>
                </c:pt>
                <c:pt idx="1416">
                  <c:v>0.37007600000000002</c:v>
                </c:pt>
                <c:pt idx="1417">
                  <c:v>0.36882999999999999</c:v>
                </c:pt>
                <c:pt idx="1418">
                  <c:v>0.36758200000000002</c:v>
                </c:pt>
                <c:pt idx="1419">
                  <c:v>0.36633300000000002</c:v>
                </c:pt>
                <c:pt idx="1420">
                  <c:v>0.36508200000000002</c:v>
                </c:pt>
                <c:pt idx="1421">
                  <c:v>0.36382900000000001</c:v>
                </c:pt>
                <c:pt idx="1422">
                  <c:v>0.36257499999999998</c:v>
                </c:pt>
                <c:pt idx="1423">
                  <c:v>0.36131999999999997</c:v>
                </c:pt>
                <c:pt idx="1424">
                  <c:v>0.36006300000000002</c:v>
                </c:pt>
                <c:pt idx="1425">
                  <c:v>0.35880400000000001</c:v>
                </c:pt>
                <c:pt idx="1426">
                  <c:v>0.357545</c:v>
                </c:pt>
                <c:pt idx="1427">
                  <c:v>0.35628300000000002</c:v>
                </c:pt>
                <c:pt idx="1428">
                  <c:v>0.35502099999999998</c:v>
                </c:pt>
                <c:pt idx="1429">
                  <c:v>0.35375699999999999</c:v>
                </c:pt>
                <c:pt idx="1430">
                  <c:v>0.352491</c:v>
                </c:pt>
                <c:pt idx="1431">
                  <c:v>0.35122500000000001</c:v>
                </c:pt>
                <c:pt idx="1432">
                  <c:v>0.34995700000000002</c:v>
                </c:pt>
                <c:pt idx="1433">
                  <c:v>0.34868700000000002</c:v>
                </c:pt>
                <c:pt idx="1434">
                  <c:v>0.34741699999999998</c:v>
                </c:pt>
                <c:pt idx="1435">
                  <c:v>0.34614499999999998</c:v>
                </c:pt>
                <c:pt idx="1436">
                  <c:v>0.34487200000000001</c:v>
                </c:pt>
                <c:pt idx="1437">
                  <c:v>0.34359800000000001</c:v>
                </c:pt>
                <c:pt idx="1438">
                  <c:v>0.34232200000000002</c:v>
                </c:pt>
                <c:pt idx="1439">
                  <c:v>0.34104600000000002</c:v>
                </c:pt>
                <c:pt idx="1440">
                  <c:v>0.33976800000000001</c:v>
                </c:pt>
                <c:pt idx="1441">
                  <c:v>0.33848899999999998</c:v>
                </c:pt>
                <c:pt idx="1442">
                  <c:v>0.33720899999999998</c:v>
                </c:pt>
                <c:pt idx="1443">
                  <c:v>0.335928</c:v>
                </c:pt>
                <c:pt idx="1444">
                  <c:v>0.334646</c:v>
                </c:pt>
                <c:pt idx="1445">
                  <c:v>0.33336300000000002</c:v>
                </c:pt>
                <c:pt idx="1446">
                  <c:v>0.33207900000000001</c:v>
                </c:pt>
                <c:pt idx="1447">
                  <c:v>0.33079399999999998</c:v>
                </c:pt>
                <c:pt idx="1448">
                  <c:v>0.329509</c:v>
                </c:pt>
                <c:pt idx="1449">
                  <c:v>0.32822200000000001</c:v>
                </c:pt>
                <c:pt idx="1450">
                  <c:v>0.326934</c:v>
                </c:pt>
                <c:pt idx="1451">
                  <c:v>0.32564500000000002</c:v>
                </c:pt>
                <c:pt idx="1452">
                  <c:v>0.32435599999999998</c:v>
                </c:pt>
                <c:pt idx="1453">
                  <c:v>0.32306600000000002</c:v>
                </c:pt>
                <c:pt idx="1454">
                  <c:v>0.32177499999999998</c:v>
                </c:pt>
                <c:pt idx="1455">
                  <c:v>0.32048300000000002</c:v>
                </c:pt>
                <c:pt idx="1456">
                  <c:v>0.31918999999999997</c:v>
                </c:pt>
                <c:pt idx="1457">
                  <c:v>0.31789699999999999</c:v>
                </c:pt>
                <c:pt idx="1458">
                  <c:v>0.31660300000000002</c:v>
                </c:pt>
                <c:pt idx="1459">
                  <c:v>0.31530799999999998</c:v>
                </c:pt>
                <c:pt idx="1460">
                  <c:v>0.31401299999999999</c:v>
                </c:pt>
                <c:pt idx="1461">
                  <c:v>0.31271700000000002</c:v>
                </c:pt>
                <c:pt idx="1462">
                  <c:v>0.311421</c:v>
                </c:pt>
                <c:pt idx="1463">
                  <c:v>0.31012400000000001</c:v>
                </c:pt>
                <c:pt idx="1464">
                  <c:v>0.30882599999999999</c:v>
                </c:pt>
                <c:pt idx="1465">
                  <c:v>0.30752800000000002</c:v>
                </c:pt>
                <c:pt idx="1466">
                  <c:v>0.30622899999999997</c:v>
                </c:pt>
                <c:pt idx="1467">
                  <c:v>0.30493100000000001</c:v>
                </c:pt>
                <c:pt idx="1468">
                  <c:v>0.30363099999999998</c:v>
                </c:pt>
                <c:pt idx="1469">
                  <c:v>0.30233199999999999</c:v>
                </c:pt>
                <c:pt idx="1470">
                  <c:v>0.30103099999999999</c:v>
                </c:pt>
                <c:pt idx="1471">
                  <c:v>0.29973100000000003</c:v>
                </c:pt>
                <c:pt idx="1472">
                  <c:v>0.29842999999999997</c:v>
                </c:pt>
                <c:pt idx="1473">
                  <c:v>0.29713000000000001</c:v>
                </c:pt>
                <c:pt idx="1474">
                  <c:v>0.29582799999999998</c:v>
                </c:pt>
                <c:pt idx="1475">
                  <c:v>0.29452699999999998</c:v>
                </c:pt>
                <c:pt idx="1476">
                  <c:v>0.29322599999999999</c:v>
                </c:pt>
                <c:pt idx="1477">
                  <c:v>0.29192400000000002</c:v>
                </c:pt>
                <c:pt idx="1478">
                  <c:v>0.29062199999999999</c:v>
                </c:pt>
                <c:pt idx="1479">
                  <c:v>0.28932000000000002</c:v>
                </c:pt>
                <c:pt idx="1480">
                  <c:v>0.288018</c:v>
                </c:pt>
                <c:pt idx="1481">
                  <c:v>0.286717</c:v>
                </c:pt>
                <c:pt idx="1482">
                  <c:v>0.28541499999999997</c:v>
                </c:pt>
                <c:pt idx="1483">
                  <c:v>0.284113</c:v>
                </c:pt>
                <c:pt idx="1484">
                  <c:v>0.28281099999999998</c:v>
                </c:pt>
                <c:pt idx="1485">
                  <c:v>0.28150999999999998</c:v>
                </c:pt>
                <c:pt idx="1486">
                  <c:v>0.28020800000000001</c:v>
                </c:pt>
                <c:pt idx="1487">
                  <c:v>0.27890700000000002</c:v>
                </c:pt>
                <c:pt idx="1488">
                  <c:v>0.27760600000000002</c:v>
                </c:pt>
                <c:pt idx="1489">
                  <c:v>0.27630500000000002</c:v>
                </c:pt>
                <c:pt idx="1490">
                  <c:v>0.275005</c:v>
                </c:pt>
                <c:pt idx="1491">
                  <c:v>0.27370499999999998</c:v>
                </c:pt>
                <c:pt idx="1492">
                  <c:v>0.27240500000000001</c:v>
                </c:pt>
                <c:pt idx="1493">
                  <c:v>0.27110600000000001</c:v>
                </c:pt>
                <c:pt idx="1494">
                  <c:v>0.26980700000000002</c:v>
                </c:pt>
                <c:pt idx="1495">
                  <c:v>0.26850800000000002</c:v>
                </c:pt>
                <c:pt idx="1496">
                  <c:v>0.26721</c:v>
                </c:pt>
                <c:pt idx="1497">
                  <c:v>0.26591300000000001</c:v>
                </c:pt>
                <c:pt idx="1498">
                  <c:v>0.26461600000000002</c:v>
                </c:pt>
                <c:pt idx="1499">
                  <c:v>0.26332</c:v>
                </c:pt>
                <c:pt idx="1500">
                  <c:v>0.26202399999999998</c:v>
                </c:pt>
                <c:pt idx="1501">
                  <c:v>0.26072899999999999</c:v>
                </c:pt>
                <c:pt idx="1502">
                  <c:v>0.25943500000000003</c:v>
                </c:pt>
                <c:pt idx="1503">
                  <c:v>0.25814100000000001</c:v>
                </c:pt>
                <c:pt idx="1504">
                  <c:v>0.25684800000000002</c:v>
                </c:pt>
                <c:pt idx="1505">
                  <c:v>0.25555600000000001</c:v>
                </c:pt>
                <c:pt idx="1506">
                  <c:v>0.25426500000000002</c:v>
                </c:pt>
                <c:pt idx="1507">
                  <c:v>0.25297500000000001</c:v>
                </c:pt>
                <c:pt idx="1508">
                  <c:v>0.25168600000000002</c:v>
                </c:pt>
                <c:pt idx="1509">
                  <c:v>0.25039699999999998</c:v>
                </c:pt>
                <c:pt idx="1510">
                  <c:v>0.24911</c:v>
                </c:pt>
                <c:pt idx="1511">
                  <c:v>0.24782399999999999</c:v>
                </c:pt>
                <c:pt idx="1512">
                  <c:v>0.24653800000000001</c:v>
                </c:pt>
                <c:pt idx="1513">
                  <c:v>0.245254</c:v>
                </c:pt>
                <c:pt idx="1514">
                  <c:v>0.24397099999999999</c:v>
                </c:pt>
                <c:pt idx="1515">
                  <c:v>0.24268899999999999</c:v>
                </c:pt>
                <c:pt idx="1516">
                  <c:v>0.24140900000000001</c:v>
                </c:pt>
                <c:pt idx="1517">
                  <c:v>0.24012900000000001</c:v>
                </c:pt>
                <c:pt idx="1518">
                  <c:v>0.23885100000000001</c:v>
                </c:pt>
                <c:pt idx="1519">
                  <c:v>0.23757400000000001</c:v>
                </c:pt>
                <c:pt idx="1520">
                  <c:v>0.23629900000000001</c:v>
                </c:pt>
                <c:pt idx="1521">
                  <c:v>0.23502500000000001</c:v>
                </c:pt>
                <c:pt idx="1522">
                  <c:v>0.23375199999999999</c:v>
                </c:pt>
                <c:pt idx="1523">
                  <c:v>0.23248099999999999</c:v>
                </c:pt>
                <c:pt idx="1524">
                  <c:v>0.231212</c:v>
                </c:pt>
                <c:pt idx="1525">
                  <c:v>0.22994400000000001</c:v>
                </c:pt>
                <c:pt idx="1526">
                  <c:v>0.22867699999999999</c:v>
                </c:pt>
                <c:pt idx="1527">
                  <c:v>0.227413</c:v>
                </c:pt>
                <c:pt idx="1528">
                  <c:v>0.22614899999999999</c:v>
                </c:pt>
                <c:pt idx="1529">
                  <c:v>0.224888</c:v>
                </c:pt>
                <c:pt idx="1530">
                  <c:v>0.22362799999999999</c:v>
                </c:pt>
                <c:pt idx="1531">
                  <c:v>0.22237000000000001</c:v>
                </c:pt>
                <c:pt idx="1532">
                  <c:v>0.221114</c:v>
                </c:pt>
                <c:pt idx="1533">
                  <c:v>0.21986</c:v>
                </c:pt>
                <c:pt idx="1534">
                  <c:v>0.218608</c:v>
                </c:pt>
                <c:pt idx="1535">
                  <c:v>0.21735699999999999</c:v>
                </c:pt>
                <c:pt idx="1536">
                  <c:v>0.216109</c:v>
                </c:pt>
                <c:pt idx="1537">
                  <c:v>0.214862</c:v>
                </c:pt>
                <c:pt idx="1538">
                  <c:v>0.213618</c:v>
                </c:pt>
                <c:pt idx="1539">
                  <c:v>0.21237500000000001</c:v>
                </c:pt>
                <c:pt idx="1540">
                  <c:v>0.21113499999999999</c:v>
                </c:pt>
                <c:pt idx="1541">
                  <c:v>0.209897</c:v>
                </c:pt>
                <c:pt idx="1542">
                  <c:v>0.20866100000000001</c:v>
                </c:pt>
                <c:pt idx="1543">
                  <c:v>0.207427</c:v>
                </c:pt>
                <c:pt idx="1544">
                  <c:v>0.20619599999999999</c:v>
                </c:pt>
                <c:pt idx="1545">
                  <c:v>0.20496700000000001</c:v>
                </c:pt>
                <c:pt idx="1546">
                  <c:v>0.20374</c:v>
                </c:pt>
                <c:pt idx="1547">
                  <c:v>0.202516</c:v>
                </c:pt>
                <c:pt idx="1548">
                  <c:v>0.201294</c:v>
                </c:pt>
                <c:pt idx="1549">
                  <c:v>0.200074</c:v>
                </c:pt>
                <c:pt idx="1550">
                  <c:v>0.19885700000000001</c:v>
                </c:pt>
                <c:pt idx="1551">
                  <c:v>0.19764300000000001</c:v>
                </c:pt>
                <c:pt idx="1552">
                  <c:v>0.19643099999999999</c:v>
                </c:pt>
                <c:pt idx="1553">
                  <c:v>0.19522100000000001</c:v>
                </c:pt>
                <c:pt idx="1554">
                  <c:v>0.19401499999999999</c:v>
                </c:pt>
                <c:pt idx="1555">
                  <c:v>0.19281100000000001</c:v>
                </c:pt>
                <c:pt idx="1556">
                  <c:v>0.191609</c:v>
                </c:pt>
                <c:pt idx="1557">
                  <c:v>0.190411</c:v>
                </c:pt>
                <c:pt idx="1558">
                  <c:v>0.18921499999999999</c:v>
                </c:pt>
                <c:pt idx="1559">
                  <c:v>0.18802199999999999</c:v>
                </c:pt>
                <c:pt idx="1560">
                  <c:v>0.186832</c:v>
                </c:pt>
                <c:pt idx="1561">
                  <c:v>0.185644</c:v>
                </c:pt>
                <c:pt idx="1562">
                  <c:v>0.18446000000000001</c:v>
                </c:pt>
                <c:pt idx="1563">
                  <c:v>0.183278</c:v>
                </c:pt>
                <c:pt idx="1564">
                  <c:v>0.18210000000000001</c:v>
                </c:pt>
                <c:pt idx="1565">
                  <c:v>0.180925</c:v>
                </c:pt>
                <c:pt idx="1566">
                  <c:v>0.179752</c:v>
                </c:pt>
                <c:pt idx="1567">
                  <c:v>0.17858299999999999</c:v>
                </c:pt>
                <c:pt idx="1568">
                  <c:v>0.17741699999999999</c:v>
                </c:pt>
                <c:pt idx="1569">
                  <c:v>0.17625399999999999</c:v>
                </c:pt>
                <c:pt idx="1570">
                  <c:v>0.175094</c:v>
                </c:pt>
                <c:pt idx="1571">
                  <c:v>0.17393700000000001</c:v>
                </c:pt>
                <c:pt idx="1572">
                  <c:v>0.17278399999999999</c:v>
                </c:pt>
                <c:pt idx="1573">
                  <c:v>0.17163400000000001</c:v>
                </c:pt>
                <c:pt idx="1574">
                  <c:v>0.170487</c:v>
                </c:pt>
                <c:pt idx="1575">
                  <c:v>0.16934399999999999</c:v>
                </c:pt>
                <c:pt idx="1576">
                  <c:v>0.16820399999999999</c:v>
                </c:pt>
                <c:pt idx="1577">
                  <c:v>0.16706799999999999</c:v>
                </c:pt>
                <c:pt idx="1578">
                  <c:v>0.165935</c:v>
                </c:pt>
                <c:pt idx="1579">
                  <c:v>0.16480500000000001</c:v>
                </c:pt>
                <c:pt idx="1580">
                  <c:v>0.16367899999999999</c:v>
                </c:pt>
                <c:pt idx="1581">
                  <c:v>0.16255600000000001</c:v>
                </c:pt>
                <c:pt idx="1582">
                  <c:v>0.161437</c:v>
                </c:pt>
                <c:pt idx="1583">
                  <c:v>0.16032199999999999</c:v>
                </c:pt>
                <c:pt idx="1584">
                  <c:v>0.15920999999999999</c:v>
                </c:pt>
                <c:pt idx="1585">
                  <c:v>0.15810199999999999</c:v>
                </c:pt>
                <c:pt idx="1586">
                  <c:v>0.156998</c:v>
                </c:pt>
                <c:pt idx="1587">
                  <c:v>0.15589700000000001</c:v>
                </c:pt>
                <c:pt idx="1588">
                  <c:v>0.15479999999999999</c:v>
                </c:pt>
                <c:pt idx="1589">
                  <c:v>0.15370700000000001</c:v>
                </c:pt>
                <c:pt idx="1590">
                  <c:v>0.152618</c:v>
                </c:pt>
                <c:pt idx="1591">
                  <c:v>0.151533</c:v>
                </c:pt>
                <c:pt idx="1592">
                  <c:v>0.150451</c:v>
                </c:pt>
                <c:pt idx="1593">
                  <c:v>0.14937300000000001</c:v>
                </c:pt>
                <c:pt idx="1594">
                  <c:v>0.14829999999999999</c:v>
                </c:pt>
                <c:pt idx="1595">
                  <c:v>0.14723</c:v>
                </c:pt>
                <c:pt idx="1596">
                  <c:v>0.14616399999999999</c:v>
                </c:pt>
                <c:pt idx="1597">
                  <c:v>0.14510200000000001</c:v>
                </c:pt>
                <c:pt idx="1598">
                  <c:v>0.14404400000000001</c:v>
                </c:pt>
                <c:pt idx="1599">
                  <c:v>0.14299100000000001</c:v>
                </c:pt>
                <c:pt idx="1600">
                  <c:v>0.14194100000000001</c:v>
                </c:pt>
                <c:pt idx="1601">
                  <c:v>0.14089499999999999</c:v>
                </c:pt>
                <c:pt idx="1602">
                  <c:v>0.13985400000000001</c:v>
                </c:pt>
                <c:pt idx="1603">
                  <c:v>0.138817</c:v>
                </c:pt>
                <c:pt idx="1604">
                  <c:v>0.13778299999999999</c:v>
                </c:pt>
                <c:pt idx="1605">
                  <c:v>0.13675499999999999</c:v>
                </c:pt>
                <c:pt idx="1606">
                  <c:v>0.13572999999999999</c:v>
                </c:pt>
                <c:pt idx="1607">
                  <c:v>0.134709</c:v>
                </c:pt>
                <c:pt idx="1608">
                  <c:v>0.13369300000000001</c:v>
                </c:pt>
                <c:pt idx="1609">
                  <c:v>0.13268099999999999</c:v>
                </c:pt>
                <c:pt idx="1610">
                  <c:v>0.13167300000000001</c:v>
                </c:pt>
                <c:pt idx="1611">
                  <c:v>0.13067000000000001</c:v>
                </c:pt>
                <c:pt idx="1612">
                  <c:v>0.12967100000000001</c:v>
                </c:pt>
                <c:pt idx="1613">
                  <c:v>0.12867600000000001</c:v>
                </c:pt>
                <c:pt idx="1614">
                  <c:v>0.12768599999999999</c:v>
                </c:pt>
                <c:pt idx="1615">
                  <c:v>0.12670000000000001</c:v>
                </c:pt>
                <c:pt idx="1616">
                  <c:v>0.125719</c:v>
                </c:pt>
                <c:pt idx="1617">
                  <c:v>0.12474200000000001</c:v>
                </c:pt>
                <c:pt idx="1618">
                  <c:v>0.123769</c:v>
                </c:pt>
                <c:pt idx="1619">
                  <c:v>0.12280099999999999</c:v>
                </c:pt>
                <c:pt idx="1620">
                  <c:v>0.121838</c:v>
                </c:pt>
                <c:pt idx="1621">
                  <c:v>0.120879</c:v>
                </c:pt>
                <c:pt idx="1622">
                  <c:v>0.119924</c:v>
                </c:pt>
                <c:pt idx="1623">
                  <c:v>0.118974</c:v>
                </c:pt>
                <c:pt idx="1624">
                  <c:v>0.118029</c:v>
                </c:pt>
                <c:pt idx="1625">
                  <c:v>0.117088</c:v>
                </c:pt>
                <c:pt idx="1626">
                  <c:v>0.116151</c:v>
                </c:pt>
                <c:pt idx="1627">
                  <c:v>0.11522</c:v>
                </c:pt>
                <c:pt idx="1628">
                  <c:v>0.114292</c:v>
                </c:pt>
                <c:pt idx="1629">
                  <c:v>0.11337</c:v>
                </c:pt>
                <c:pt idx="1630">
                  <c:v>0.112452</c:v>
                </c:pt>
                <c:pt idx="1631">
                  <c:v>0.111539</c:v>
                </c:pt>
                <c:pt idx="1632">
                  <c:v>0.11063000000000001</c:v>
                </c:pt>
                <c:pt idx="1633">
                  <c:v>0.109726</c:v>
                </c:pt>
                <c:pt idx="1634">
                  <c:v>0.10882699999999999</c:v>
                </c:pt>
                <c:pt idx="1635">
                  <c:v>0.107933</c:v>
                </c:pt>
                <c:pt idx="1636">
                  <c:v>0.107043</c:v>
                </c:pt>
                <c:pt idx="1637">
                  <c:v>0.106158</c:v>
                </c:pt>
                <c:pt idx="1638">
                  <c:v>0.105277</c:v>
                </c:pt>
                <c:pt idx="1639">
                  <c:v>0.10440199999999999</c:v>
                </c:pt>
                <c:pt idx="1640">
                  <c:v>0.103531</c:v>
                </c:pt>
                <c:pt idx="1641">
                  <c:v>0.10266500000000001</c:v>
                </c:pt>
                <c:pt idx="1642">
                  <c:v>0.101803</c:v>
                </c:pt>
                <c:pt idx="1643">
                  <c:v>0.10094599999999999</c:v>
                </c:pt>
                <c:pt idx="1644">
                  <c:v>0.100095</c:v>
                </c:pt>
                <c:pt idx="1645">
                  <c:v>9.92474E-2</c:v>
                </c:pt>
                <c:pt idx="1646">
                  <c:v>9.8405000000000006E-2</c:v>
                </c:pt>
                <c:pt idx="1647">
                  <c:v>9.7567399999999999E-2</c:v>
                </c:pt>
                <c:pt idx="1648">
                  <c:v>9.6734600000000004E-2</c:v>
                </c:pt>
                <c:pt idx="1649">
                  <c:v>9.5906599999999995E-2</c:v>
                </c:pt>
                <c:pt idx="1650">
                  <c:v>9.5083399999999998E-2</c:v>
                </c:pt>
                <c:pt idx="1651">
                  <c:v>9.4264899999999999E-2</c:v>
                </c:pt>
                <c:pt idx="1652">
                  <c:v>9.3451300000000001E-2</c:v>
                </c:pt>
                <c:pt idx="1653">
                  <c:v>9.2642500000000003E-2</c:v>
                </c:pt>
                <c:pt idx="1654">
                  <c:v>9.1838500000000003E-2</c:v>
                </c:pt>
                <c:pt idx="1655">
                  <c:v>9.1039300000000004E-2</c:v>
                </c:pt>
                <c:pt idx="1656">
                  <c:v>9.0244900000000003E-2</c:v>
                </c:pt>
                <c:pt idx="1657">
                  <c:v>8.9455300000000001E-2</c:v>
                </c:pt>
                <c:pt idx="1658">
                  <c:v>8.8670499999999999E-2</c:v>
                </c:pt>
                <c:pt idx="1659">
                  <c:v>8.7890499999999996E-2</c:v>
                </c:pt>
                <c:pt idx="1660">
                  <c:v>8.7115399999999996E-2</c:v>
                </c:pt>
                <c:pt idx="1661">
                  <c:v>8.6345000000000005E-2</c:v>
                </c:pt>
                <c:pt idx="1662">
                  <c:v>8.5579500000000003E-2</c:v>
                </c:pt>
                <c:pt idx="1663">
                  <c:v>8.4818699999999997E-2</c:v>
                </c:pt>
                <c:pt idx="1664">
                  <c:v>8.4062799999999993E-2</c:v>
                </c:pt>
                <c:pt idx="1665">
                  <c:v>8.33116E-2</c:v>
                </c:pt>
                <c:pt idx="1666">
                  <c:v>8.2565299999999994E-2</c:v>
                </c:pt>
                <c:pt idx="1667">
                  <c:v>8.1823800000000002E-2</c:v>
                </c:pt>
                <c:pt idx="1668">
                  <c:v>8.1087000000000006E-2</c:v>
                </c:pt>
                <c:pt idx="1669">
                  <c:v>8.0355099999999999E-2</c:v>
                </c:pt>
                <c:pt idx="1670">
                  <c:v>7.9627900000000001E-2</c:v>
                </c:pt>
                <c:pt idx="1671">
                  <c:v>7.8905500000000003E-2</c:v>
                </c:pt>
                <c:pt idx="1672">
                  <c:v>7.8187900000000005E-2</c:v>
                </c:pt>
                <c:pt idx="1673">
                  <c:v>7.7475000000000002E-2</c:v>
                </c:pt>
                <c:pt idx="1674">
                  <c:v>7.6766899999999999E-2</c:v>
                </c:pt>
                <c:pt idx="1675">
                  <c:v>7.6063599999999995E-2</c:v>
                </c:pt>
                <c:pt idx="1676">
                  <c:v>7.5365000000000001E-2</c:v>
                </c:pt>
                <c:pt idx="1677">
                  <c:v>7.4671199999999993E-2</c:v>
                </c:pt>
                <c:pt idx="1678">
                  <c:v>7.3982099999999995E-2</c:v>
                </c:pt>
                <c:pt idx="1679">
                  <c:v>7.3297699999999993E-2</c:v>
                </c:pt>
                <c:pt idx="1680">
                  <c:v>7.2618000000000002E-2</c:v>
                </c:pt>
                <c:pt idx="1681">
                  <c:v>7.1943099999999996E-2</c:v>
                </c:pt>
                <c:pt idx="1682">
                  <c:v>7.12729E-2</c:v>
                </c:pt>
                <c:pt idx="1683">
                  <c:v>7.0607299999999998E-2</c:v>
                </c:pt>
                <c:pt idx="1684">
                  <c:v>6.9946499999999995E-2</c:v>
                </c:pt>
                <c:pt idx="1685">
                  <c:v>6.9290299999999999E-2</c:v>
                </c:pt>
                <c:pt idx="1686">
                  <c:v>6.86388E-2</c:v>
                </c:pt>
                <c:pt idx="1687">
                  <c:v>6.7991899999999994E-2</c:v>
                </c:pt>
                <c:pt idx="1688">
                  <c:v>6.7349699999999998E-2</c:v>
                </c:pt>
                <c:pt idx="1689">
                  <c:v>6.6712099999999996E-2</c:v>
                </c:pt>
                <c:pt idx="1690">
                  <c:v>6.6079200000000005E-2</c:v>
                </c:pt>
                <c:pt idx="1691">
                  <c:v>6.5450800000000003E-2</c:v>
                </c:pt>
                <c:pt idx="1692">
                  <c:v>6.4827099999999999E-2</c:v>
                </c:pt>
                <c:pt idx="1693">
                  <c:v>6.4207899999999998E-2</c:v>
                </c:pt>
                <c:pt idx="1694">
                  <c:v>6.3593300000000005E-2</c:v>
                </c:pt>
                <c:pt idx="1695">
                  <c:v>6.2983300000000006E-2</c:v>
                </c:pt>
                <c:pt idx="1696">
                  <c:v>6.2377799999999997E-2</c:v>
                </c:pt>
                <c:pt idx="1697">
                  <c:v>6.1776900000000003E-2</c:v>
                </c:pt>
                <c:pt idx="1698">
                  <c:v>6.1180400000000003E-2</c:v>
                </c:pt>
                <c:pt idx="1699">
                  <c:v>6.0588500000000003E-2</c:v>
                </c:pt>
                <c:pt idx="1700">
                  <c:v>6.0001100000000002E-2</c:v>
                </c:pt>
                <c:pt idx="1701">
                  <c:v>5.9418100000000001E-2</c:v>
                </c:pt>
                <c:pt idx="1702">
                  <c:v>5.8839700000000002E-2</c:v>
                </c:pt>
                <c:pt idx="1703">
                  <c:v>5.8265600000000001E-2</c:v>
                </c:pt>
                <c:pt idx="1704">
                  <c:v>5.7695999999999997E-2</c:v>
                </c:pt>
                <c:pt idx="1705">
                  <c:v>5.7130899999999998E-2</c:v>
                </c:pt>
                <c:pt idx="1706">
                  <c:v>5.6570099999999998E-2</c:v>
                </c:pt>
                <c:pt idx="1707">
                  <c:v>5.60137E-2</c:v>
                </c:pt>
                <c:pt idx="1708">
                  <c:v>5.5461700000000003E-2</c:v>
                </c:pt>
                <c:pt idx="1709">
                  <c:v>5.4913999999999998E-2</c:v>
                </c:pt>
                <c:pt idx="1710">
                  <c:v>5.4370700000000001E-2</c:v>
                </c:pt>
                <c:pt idx="1711">
                  <c:v>5.3831700000000003E-2</c:v>
                </c:pt>
                <c:pt idx="1712">
                  <c:v>5.3296999999999997E-2</c:v>
                </c:pt>
                <c:pt idx="1713">
                  <c:v>5.2766599999999997E-2</c:v>
                </c:pt>
                <c:pt idx="1714">
                  <c:v>5.2240399999999999E-2</c:v>
                </c:pt>
                <c:pt idx="1715">
                  <c:v>5.1718600000000003E-2</c:v>
                </c:pt>
                <c:pt idx="1716">
                  <c:v>5.1200900000000001E-2</c:v>
                </c:pt>
                <c:pt idx="1717">
                  <c:v>5.0687500000000003E-2</c:v>
                </c:pt>
                <c:pt idx="1718">
                  <c:v>5.0178199999999999E-2</c:v>
                </c:pt>
                <c:pt idx="1719">
                  <c:v>4.9673200000000001E-2</c:v>
                </c:pt>
                <c:pt idx="1720">
                  <c:v>4.9172199999999999E-2</c:v>
                </c:pt>
                <c:pt idx="1721">
                  <c:v>4.8675499999999997E-2</c:v>
                </c:pt>
                <c:pt idx="1722">
                  <c:v>4.8182799999999998E-2</c:v>
                </c:pt>
                <c:pt idx="1723">
                  <c:v>4.7694300000000002E-2</c:v>
                </c:pt>
                <c:pt idx="1724">
                  <c:v>4.7209899999999999E-2</c:v>
                </c:pt>
                <c:pt idx="1725">
                  <c:v>4.67295E-2</c:v>
                </c:pt>
                <c:pt idx="1726">
                  <c:v>4.6253099999999998E-2</c:v>
                </c:pt>
                <c:pt idx="1727">
                  <c:v>4.5780800000000003E-2</c:v>
                </c:pt>
                <c:pt idx="1728">
                  <c:v>4.5312499999999999E-2</c:v>
                </c:pt>
                <c:pt idx="1729">
                  <c:v>4.4848199999999998E-2</c:v>
                </c:pt>
                <c:pt idx="1730">
                  <c:v>4.4387799999999998E-2</c:v>
                </c:pt>
                <c:pt idx="1731">
                  <c:v>4.3931400000000002E-2</c:v>
                </c:pt>
                <c:pt idx="1732">
                  <c:v>4.3478900000000001E-2</c:v>
                </c:pt>
                <c:pt idx="1733">
                  <c:v>4.3030400000000003E-2</c:v>
                </c:pt>
                <c:pt idx="1734">
                  <c:v>4.2585699999999997E-2</c:v>
                </c:pt>
                <c:pt idx="1735">
                  <c:v>4.2144800000000003E-2</c:v>
                </c:pt>
                <c:pt idx="1736">
                  <c:v>4.1707800000000003E-2</c:v>
                </c:pt>
                <c:pt idx="1737">
                  <c:v>4.1274699999999998E-2</c:v>
                </c:pt>
                <c:pt idx="1738">
                  <c:v>4.0845300000000001E-2</c:v>
                </c:pt>
                <c:pt idx="1739">
                  <c:v>4.0419700000000003E-2</c:v>
                </c:pt>
                <c:pt idx="1740">
                  <c:v>3.9997900000000003E-2</c:v>
                </c:pt>
                <c:pt idx="1741">
                  <c:v>3.9579799999999998E-2</c:v>
                </c:pt>
                <c:pt idx="1742">
                  <c:v>3.9165400000000003E-2</c:v>
                </c:pt>
                <c:pt idx="1743">
                  <c:v>3.8754700000000003E-2</c:v>
                </c:pt>
                <c:pt idx="1744">
                  <c:v>3.8347699999999998E-2</c:v>
                </c:pt>
                <c:pt idx="1745">
                  <c:v>3.79443E-2</c:v>
                </c:pt>
                <c:pt idx="1746">
                  <c:v>3.7544599999999997E-2</c:v>
                </c:pt>
                <c:pt idx="1747">
                  <c:v>3.7148500000000001E-2</c:v>
                </c:pt>
                <c:pt idx="1748">
                  <c:v>3.6755999999999997E-2</c:v>
                </c:pt>
                <c:pt idx="1749">
                  <c:v>3.6366999999999997E-2</c:v>
                </c:pt>
                <c:pt idx="1750">
                  <c:v>3.59815E-2</c:v>
                </c:pt>
                <c:pt idx="1751">
                  <c:v>3.5599600000000002E-2</c:v>
                </c:pt>
                <c:pt idx="1752">
                  <c:v>3.5221200000000001E-2</c:v>
                </c:pt>
                <c:pt idx="1753">
                  <c:v>3.4846299999999997E-2</c:v>
                </c:pt>
                <c:pt idx="1754">
                  <c:v>3.44748E-2</c:v>
                </c:pt>
                <c:pt idx="1755">
                  <c:v>3.41068E-2</c:v>
                </c:pt>
                <c:pt idx="1756">
                  <c:v>3.3742099999999997E-2</c:v>
                </c:pt>
                <c:pt idx="1757">
                  <c:v>3.3380899999999998E-2</c:v>
                </c:pt>
                <c:pt idx="1758">
                  <c:v>3.3022999999999997E-2</c:v>
                </c:pt>
                <c:pt idx="1759">
                  <c:v>3.26684E-2</c:v>
                </c:pt>
                <c:pt idx="1760">
                  <c:v>3.2317199999999997E-2</c:v>
                </c:pt>
                <c:pt idx="1761">
                  <c:v>3.1969299999999999E-2</c:v>
                </c:pt>
                <c:pt idx="1762">
                  <c:v>3.1624600000000003E-2</c:v>
                </c:pt>
                <c:pt idx="1763">
                  <c:v>3.1283199999999997E-2</c:v>
                </c:pt>
                <c:pt idx="1764">
                  <c:v>3.09451E-2</c:v>
                </c:pt>
                <c:pt idx="1765">
                  <c:v>3.0610100000000001E-2</c:v>
                </c:pt>
                <c:pt idx="1766">
                  <c:v>3.0278300000000001E-2</c:v>
                </c:pt>
                <c:pt idx="1767">
                  <c:v>2.9949699999999999E-2</c:v>
                </c:pt>
                <c:pt idx="1768">
                  <c:v>2.9624299999999999E-2</c:v>
                </c:pt>
                <c:pt idx="1769">
                  <c:v>2.9302000000000002E-2</c:v>
                </c:pt>
                <c:pt idx="1770">
                  <c:v>2.89827E-2</c:v>
                </c:pt>
                <c:pt idx="1771">
                  <c:v>2.86666E-2</c:v>
                </c:pt>
                <c:pt idx="1772">
                  <c:v>2.83535E-2</c:v>
                </c:pt>
                <c:pt idx="1773">
                  <c:v>2.80434E-2</c:v>
                </c:pt>
                <c:pt idx="1774">
                  <c:v>2.7736299999999998E-2</c:v>
                </c:pt>
                <c:pt idx="1775">
                  <c:v>2.74322E-2</c:v>
                </c:pt>
                <c:pt idx="1776">
                  <c:v>2.7131099999999998E-2</c:v>
                </c:pt>
                <c:pt idx="1777">
                  <c:v>2.6832999999999999E-2</c:v>
                </c:pt>
                <c:pt idx="1778">
                  <c:v>2.6537700000000001E-2</c:v>
                </c:pt>
                <c:pt idx="1779">
                  <c:v>2.6245399999999999E-2</c:v>
                </c:pt>
                <c:pt idx="1780">
                  <c:v>2.59559E-2</c:v>
                </c:pt>
                <c:pt idx="1781">
                  <c:v>2.5669299999999999E-2</c:v>
                </c:pt>
                <c:pt idx="1782">
                  <c:v>2.5385499999999998E-2</c:v>
                </c:pt>
                <c:pt idx="1783">
                  <c:v>2.5104600000000001E-2</c:v>
                </c:pt>
                <c:pt idx="1784">
                  <c:v>2.4826399999999998E-2</c:v>
                </c:pt>
                <c:pt idx="1785">
                  <c:v>2.4551E-2</c:v>
                </c:pt>
                <c:pt idx="1786">
                  <c:v>2.4278399999999999E-2</c:v>
                </c:pt>
                <c:pt idx="1787">
                  <c:v>2.4008399999999999E-2</c:v>
                </c:pt>
                <c:pt idx="1788">
                  <c:v>2.37412E-2</c:v>
                </c:pt>
                <c:pt idx="1789">
                  <c:v>2.34767E-2</c:v>
                </c:pt>
                <c:pt idx="1790">
                  <c:v>2.3214800000000001E-2</c:v>
                </c:pt>
                <c:pt idx="1791">
                  <c:v>2.29556E-2</c:v>
                </c:pt>
                <c:pt idx="1792">
                  <c:v>2.2698900000000001E-2</c:v>
                </c:pt>
                <c:pt idx="1793">
                  <c:v>2.24449E-2</c:v>
                </c:pt>
                <c:pt idx="1794">
                  <c:v>2.2193500000000001E-2</c:v>
                </c:pt>
                <c:pt idx="1795">
                  <c:v>2.1944600000000002E-2</c:v>
                </c:pt>
                <c:pt idx="1796">
                  <c:v>2.16983E-2</c:v>
                </c:pt>
                <c:pt idx="1797">
                  <c:v>2.1454399999999998E-2</c:v>
                </c:pt>
                <c:pt idx="1798">
                  <c:v>2.1213099999999999E-2</c:v>
                </c:pt>
                <c:pt idx="1799">
                  <c:v>2.0974199999999998E-2</c:v>
                </c:pt>
                <c:pt idx="1800">
                  <c:v>2.0737800000000001E-2</c:v>
                </c:pt>
                <c:pt idx="1801">
                  <c:v>2.0503799999999999E-2</c:v>
                </c:pt>
                <c:pt idx="1802">
                  <c:v>2.02723E-2</c:v>
                </c:pt>
                <c:pt idx="1803">
                  <c:v>2.0043100000000001E-2</c:v>
                </c:pt>
                <c:pt idx="1804">
                  <c:v>1.9816299999999998E-2</c:v>
                </c:pt>
                <c:pt idx="1805">
                  <c:v>1.9591799999999999E-2</c:v>
                </c:pt>
                <c:pt idx="1806">
                  <c:v>1.93697E-2</c:v>
                </c:pt>
                <c:pt idx="1807">
                  <c:v>1.9149900000000001E-2</c:v>
                </c:pt>
                <c:pt idx="1808">
                  <c:v>1.8932299999999999E-2</c:v>
                </c:pt>
                <c:pt idx="1809">
                  <c:v>1.87171E-2</c:v>
                </c:pt>
                <c:pt idx="1810">
                  <c:v>1.8504099999999999E-2</c:v>
                </c:pt>
                <c:pt idx="1811">
                  <c:v>1.8293299999999998E-2</c:v>
                </c:pt>
                <c:pt idx="1812">
                  <c:v>1.8084699999999999E-2</c:v>
                </c:pt>
                <c:pt idx="1813">
                  <c:v>1.7878399999999999E-2</c:v>
                </c:pt>
                <c:pt idx="1814">
                  <c:v>1.7674200000000001E-2</c:v>
                </c:pt>
                <c:pt idx="1815">
                  <c:v>1.7472100000000001E-2</c:v>
                </c:pt>
                <c:pt idx="1816">
                  <c:v>1.7272200000000001E-2</c:v>
                </c:pt>
                <c:pt idx="1817">
                  <c:v>1.70744E-2</c:v>
                </c:pt>
                <c:pt idx="1818">
                  <c:v>1.68787E-2</c:v>
                </c:pt>
                <c:pt idx="1819">
                  <c:v>1.6685100000000001E-2</c:v>
                </c:pt>
                <c:pt idx="1820">
                  <c:v>1.6493600000000001E-2</c:v>
                </c:pt>
                <c:pt idx="1821">
                  <c:v>1.6303999999999999E-2</c:v>
                </c:pt>
                <c:pt idx="1822">
                  <c:v>1.6116599999999998E-2</c:v>
                </c:pt>
                <c:pt idx="1823">
                  <c:v>1.59311E-2</c:v>
                </c:pt>
                <c:pt idx="1824">
                  <c:v>1.57476E-2</c:v>
                </c:pt>
                <c:pt idx="1825">
                  <c:v>1.5566E-2</c:v>
                </c:pt>
                <c:pt idx="1826">
                  <c:v>1.53864E-2</c:v>
                </c:pt>
                <c:pt idx="1827">
                  <c:v>1.52088E-2</c:v>
                </c:pt>
                <c:pt idx="1828">
                  <c:v>1.5032999999999999E-2</c:v>
                </c:pt>
                <c:pt idx="1829">
                  <c:v>1.48591E-2</c:v>
                </c:pt>
                <c:pt idx="1830">
                  <c:v>1.4687199999999999E-2</c:v>
                </c:pt>
                <c:pt idx="1831">
                  <c:v>1.45171E-2</c:v>
                </c:pt>
                <c:pt idx="1832">
                  <c:v>1.43488E-2</c:v>
                </c:pt>
                <c:pt idx="1833">
                  <c:v>1.41823E-2</c:v>
                </c:pt>
                <c:pt idx="1834">
                  <c:v>1.4017699999999999E-2</c:v>
                </c:pt>
                <c:pt idx="1835">
                  <c:v>1.38548E-2</c:v>
                </c:pt>
                <c:pt idx="1836">
                  <c:v>1.3693800000000001E-2</c:v>
                </c:pt>
                <c:pt idx="1837">
                  <c:v>1.35344E-2</c:v>
                </c:pt>
                <c:pt idx="1838">
                  <c:v>1.3376900000000001E-2</c:v>
                </c:pt>
                <c:pt idx="1839">
                  <c:v>1.3221E-2</c:v>
                </c:pt>
                <c:pt idx="1840">
                  <c:v>1.30668E-2</c:v>
                </c:pt>
                <c:pt idx="1841">
                  <c:v>1.2914399999999999E-2</c:v>
                </c:pt>
                <c:pt idx="1842">
                  <c:v>1.27636E-2</c:v>
                </c:pt>
                <c:pt idx="1843">
                  <c:v>1.2614500000000001E-2</c:v>
                </c:pt>
                <c:pt idx="1844">
                  <c:v>1.2467000000000001E-2</c:v>
                </c:pt>
                <c:pt idx="1845">
                  <c:v>1.23211E-2</c:v>
                </c:pt>
                <c:pt idx="1846">
                  <c:v>1.2176899999999999E-2</c:v>
                </c:pt>
                <c:pt idx="1847">
                  <c:v>1.20342E-2</c:v>
                </c:pt>
                <c:pt idx="1848">
                  <c:v>1.18931E-2</c:v>
                </c:pt>
                <c:pt idx="1849">
                  <c:v>1.1753599999999999E-2</c:v>
                </c:pt>
                <c:pt idx="1850">
                  <c:v>1.16156E-2</c:v>
                </c:pt>
                <c:pt idx="1851">
                  <c:v>1.14792E-2</c:v>
                </c:pt>
                <c:pt idx="1852">
                  <c:v>1.13443E-2</c:v>
                </c:pt>
                <c:pt idx="1853">
                  <c:v>1.1210899999999999E-2</c:v>
                </c:pt>
                <c:pt idx="1854">
                  <c:v>1.1078899999999999E-2</c:v>
                </c:pt>
                <c:pt idx="1855">
                  <c:v>1.09485E-2</c:v>
                </c:pt>
                <c:pt idx="1856">
                  <c:v>1.0819499999999999E-2</c:v>
                </c:pt>
                <c:pt idx="1857">
                  <c:v>1.0691900000000001E-2</c:v>
                </c:pt>
                <c:pt idx="1858">
                  <c:v>1.05658E-2</c:v>
                </c:pt>
                <c:pt idx="1859">
                  <c:v>1.04411E-2</c:v>
                </c:pt>
                <c:pt idx="1860">
                  <c:v>1.03178E-2</c:v>
                </c:pt>
                <c:pt idx="1861">
                  <c:v>1.01958E-2</c:v>
                </c:pt>
                <c:pt idx="1862">
                  <c:v>1.0075300000000001E-2</c:v>
                </c:pt>
                <c:pt idx="1863">
                  <c:v>9.9560599999999992E-3</c:v>
                </c:pt>
                <c:pt idx="1864">
                  <c:v>9.8382000000000001E-3</c:v>
                </c:pt>
                <c:pt idx="1865">
                  <c:v>9.7095900000000006E-3</c:v>
                </c:pt>
                <c:pt idx="1866">
                  <c:v>9.5716399999999993E-3</c:v>
                </c:pt>
                <c:pt idx="1867">
                  <c:v>9.4256500000000007E-3</c:v>
                </c:pt>
                <c:pt idx="1868">
                  <c:v>9.2727899999999995E-3</c:v>
                </c:pt>
                <c:pt idx="1869">
                  <c:v>9.1141299999999998E-3</c:v>
                </c:pt>
                <c:pt idx="1870">
                  <c:v>8.9506399999999993E-3</c:v>
                </c:pt>
                <c:pt idx="1871">
                  <c:v>8.7831999999999997E-3</c:v>
                </c:pt>
                <c:pt idx="1872">
                  <c:v>8.6126099999999997E-3</c:v>
                </c:pt>
                <c:pt idx="1873">
                  <c:v>8.4395900000000003E-3</c:v>
                </c:pt>
                <c:pt idx="1874">
                  <c:v>8.2648099999999992E-3</c:v>
                </c:pt>
                <c:pt idx="1875">
                  <c:v>8.0888399999999999E-3</c:v>
                </c:pt>
                <c:pt idx="1876">
                  <c:v>7.9122299999999993E-3</c:v>
                </c:pt>
                <c:pt idx="1877">
                  <c:v>7.7354499999999996E-3</c:v>
                </c:pt>
                <c:pt idx="1878">
                  <c:v>7.5589300000000002E-3</c:v>
                </c:pt>
                <c:pt idx="1879">
                  <c:v>7.3830600000000003E-3</c:v>
                </c:pt>
                <c:pt idx="1880">
                  <c:v>7.2081699999999999E-3</c:v>
                </c:pt>
                <c:pt idx="1881">
                  <c:v>7.0345800000000003E-3</c:v>
                </c:pt>
                <c:pt idx="1882">
                  <c:v>6.8625600000000002E-3</c:v>
                </c:pt>
                <c:pt idx="1883">
                  <c:v>6.6923399999999997E-3</c:v>
                </c:pt>
                <c:pt idx="1884">
                  <c:v>6.5241300000000004E-3</c:v>
                </c:pt>
                <c:pt idx="1885">
                  <c:v>6.35813E-3</c:v>
                </c:pt>
                <c:pt idx="1886">
                  <c:v>6.1944799999999996E-3</c:v>
                </c:pt>
                <c:pt idx="1887">
                  <c:v>6.03332E-3</c:v>
                </c:pt>
                <c:pt idx="1888">
                  <c:v>5.8747799999999996E-3</c:v>
                </c:pt>
                <c:pt idx="1889">
                  <c:v>5.7189500000000004E-3</c:v>
                </c:pt>
                <c:pt idx="1890">
                  <c:v>5.5659200000000002E-3</c:v>
                </c:pt>
                <c:pt idx="1891">
                  <c:v>5.4157399999999996E-3</c:v>
                </c:pt>
                <c:pt idx="1892">
                  <c:v>5.2684899999999998E-3</c:v>
                </c:pt>
                <c:pt idx="1893">
                  <c:v>5.1241899999999998E-3</c:v>
                </c:pt>
                <c:pt idx="1894">
                  <c:v>4.9828800000000003E-3</c:v>
                </c:pt>
                <c:pt idx="1895">
                  <c:v>4.8445800000000002E-3</c:v>
                </c:pt>
                <c:pt idx="1896">
                  <c:v>4.7092999999999996E-3</c:v>
                </c:pt>
                <c:pt idx="1897">
                  <c:v>4.5770400000000001E-3</c:v>
                </c:pt>
                <c:pt idx="1898">
                  <c:v>4.4478E-3</c:v>
                </c:pt>
                <c:pt idx="1899">
                  <c:v>4.3215600000000003E-3</c:v>
                </c:pt>
                <c:pt idx="1900">
                  <c:v>4.1983200000000002E-3</c:v>
                </c:pt>
                <c:pt idx="1901">
                  <c:v>4.0780399999999998E-3</c:v>
                </c:pt>
                <c:pt idx="1902">
                  <c:v>3.9607100000000001E-3</c:v>
                </c:pt>
                <c:pt idx="1903">
                  <c:v>3.84629E-3</c:v>
                </c:pt>
                <c:pt idx="1904">
                  <c:v>3.7347399999999998E-3</c:v>
                </c:pt>
                <c:pt idx="1905">
                  <c:v>3.6260300000000001E-3</c:v>
                </c:pt>
                <c:pt idx="1906">
                  <c:v>3.5201199999999998E-3</c:v>
                </c:pt>
                <c:pt idx="1907">
                  <c:v>3.4169600000000001E-3</c:v>
                </c:pt>
                <c:pt idx="1908">
                  <c:v>3.3165199999999999E-3</c:v>
                </c:pt>
                <c:pt idx="1909">
                  <c:v>3.2187399999999999E-3</c:v>
                </c:pt>
                <c:pt idx="1910">
                  <c:v>3.1235799999999999E-3</c:v>
                </c:pt>
                <c:pt idx="1911">
                  <c:v>3.03098E-3</c:v>
                </c:pt>
                <c:pt idx="1912">
                  <c:v>2.9409100000000001E-3</c:v>
                </c:pt>
                <c:pt idx="1913">
                  <c:v>2.8533E-3</c:v>
                </c:pt>
                <c:pt idx="1914">
                  <c:v>2.7681099999999998E-3</c:v>
                </c:pt>
                <c:pt idx="1915">
                  <c:v>2.68528E-3</c:v>
                </c:pt>
                <c:pt idx="1916">
                  <c:v>2.6047599999999998E-3</c:v>
                </c:pt>
                <c:pt idx="1917">
                  <c:v>2.52651E-3</c:v>
                </c:pt>
                <c:pt idx="1918">
                  <c:v>2.4504700000000002E-3</c:v>
                </c:pt>
                <c:pt idx="1919">
                  <c:v>2.3765800000000001E-3</c:v>
                </c:pt>
                <c:pt idx="1920">
                  <c:v>2.3048000000000001E-3</c:v>
                </c:pt>
                <c:pt idx="1921">
                  <c:v>2.23508E-3</c:v>
                </c:pt>
                <c:pt idx="1922">
                  <c:v>2.1673700000000001E-3</c:v>
                </c:pt>
                <c:pt idx="1923">
                  <c:v>2.1016099999999998E-3</c:v>
                </c:pt>
                <c:pt idx="1924">
                  <c:v>2.03776E-3</c:v>
                </c:pt>
                <c:pt idx="1925">
                  <c:v>1.97576E-3</c:v>
                </c:pt>
                <c:pt idx="1926">
                  <c:v>1.9155800000000001E-3</c:v>
                </c:pt>
                <c:pt idx="1927">
                  <c:v>1.8571600000000001E-3</c:v>
                </c:pt>
                <c:pt idx="1928">
                  <c:v>1.80046E-3</c:v>
                </c:pt>
                <c:pt idx="1929">
                  <c:v>1.7454300000000001E-3</c:v>
                </c:pt>
                <c:pt idx="1930">
                  <c:v>1.69203E-3</c:v>
                </c:pt>
                <c:pt idx="1931">
                  <c:v>1.64021E-3</c:v>
                </c:pt>
                <c:pt idx="1932">
                  <c:v>1.58994E-3</c:v>
                </c:pt>
                <c:pt idx="1933">
                  <c:v>1.54115E-3</c:v>
                </c:pt>
                <c:pt idx="1934">
                  <c:v>1.49383E-3</c:v>
                </c:pt>
                <c:pt idx="1935">
                  <c:v>1.4479199999999999E-3</c:v>
                </c:pt>
                <c:pt idx="1936">
                  <c:v>1.40339E-3</c:v>
                </c:pt>
                <c:pt idx="1937">
                  <c:v>1.3602E-3</c:v>
                </c:pt>
                <c:pt idx="1938">
                  <c:v>1.3183100000000001E-3</c:v>
                </c:pt>
                <c:pt idx="1939">
                  <c:v>1.27768E-3</c:v>
                </c:pt>
                <c:pt idx="1940">
                  <c:v>1.2382700000000001E-3</c:v>
                </c:pt>
                <c:pt idx="1941">
                  <c:v>1.20006E-3</c:v>
                </c:pt>
                <c:pt idx="1942">
                  <c:v>1.1630099999999999E-3</c:v>
                </c:pt>
                <c:pt idx="1943">
                  <c:v>1.1270799999999999E-3</c:v>
                </c:pt>
                <c:pt idx="1944">
                  <c:v>1.09224E-3</c:v>
                </c:pt>
                <c:pt idx="1945">
                  <c:v>1.0584699999999999E-3</c:v>
                </c:pt>
                <c:pt idx="1946">
                  <c:v>1.0257199999999999E-3</c:v>
                </c:pt>
                <c:pt idx="1947">
                  <c:v>9.9396800000000002E-4</c:v>
                </c:pt>
                <c:pt idx="1948">
                  <c:v>9.6318700000000001E-4</c:v>
                </c:pt>
                <c:pt idx="1949">
                  <c:v>9.3334799999999997E-4</c:v>
                </c:pt>
                <c:pt idx="1950">
                  <c:v>9.04422E-4</c:v>
                </c:pt>
                <c:pt idx="1951">
                  <c:v>8.7638099999999997E-4</c:v>
                </c:pt>
                <c:pt idx="1952">
                  <c:v>8.4920000000000004E-4</c:v>
                </c:pt>
                <c:pt idx="1953">
                  <c:v>8.2285300000000002E-4</c:v>
                </c:pt>
                <c:pt idx="1954">
                  <c:v>7.9731500000000005E-4</c:v>
                </c:pt>
                <c:pt idx="1955">
                  <c:v>7.7256199999999997E-4</c:v>
                </c:pt>
                <c:pt idx="1956">
                  <c:v>7.4857000000000005E-4</c:v>
                </c:pt>
                <c:pt idx="1957">
                  <c:v>7.2531699999999995E-4</c:v>
                </c:pt>
                <c:pt idx="1958">
                  <c:v>7.0277999999999996E-4</c:v>
                </c:pt>
                <c:pt idx="1959">
                  <c:v>6.8093699999999995E-4</c:v>
                </c:pt>
                <c:pt idx="1960">
                  <c:v>6.5976900000000005E-4</c:v>
                </c:pt>
                <c:pt idx="1961">
                  <c:v>6.39253E-4</c:v>
                </c:pt>
                <c:pt idx="1962">
                  <c:v>6.1937099999999996E-4</c:v>
                </c:pt>
                <c:pt idx="1963">
                  <c:v>6.0010300000000005E-4</c:v>
                </c:pt>
                <c:pt idx="1964">
                  <c:v>5.8142999999999997E-4</c:v>
                </c:pt>
                <c:pt idx="1965">
                  <c:v>5.63336E-4</c:v>
                </c:pt>
                <c:pt idx="1966">
                  <c:v>5.4580000000000004E-4</c:v>
                </c:pt>
                <c:pt idx="1967">
                  <c:v>5.2880799999999997E-4</c:v>
                </c:pt>
                <c:pt idx="1968">
                  <c:v>5.1234200000000005E-4</c:v>
                </c:pt>
                <c:pt idx="1969">
                  <c:v>4.9638600000000003E-4</c:v>
                </c:pt>
                <c:pt idx="1970">
                  <c:v>4.8092499999999999E-4</c:v>
                </c:pt>
                <c:pt idx="1971">
                  <c:v>4.6594300000000002E-4</c:v>
                </c:pt>
                <c:pt idx="1972">
                  <c:v>4.5142499999999998E-4</c:v>
                </c:pt>
                <c:pt idx="1973">
                  <c:v>4.37358E-4</c:v>
                </c:pt>
                <c:pt idx="1974">
                  <c:v>4.2372800000000001E-4</c:v>
                </c:pt>
                <c:pt idx="1975">
                  <c:v>4.1052100000000001E-4</c:v>
                </c:pt>
                <c:pt idx="1976">
                  <c:v>3.9772400000000002E-4</c:v>
                </c:pt>
                <c:pt idx="1977">
                  <c:v>3.8532399999999999E-4</c:v>
                </c:pt>
                <c:pt idx="1978">
                  <c:v>3.7331000000000002E-4</c:v>
                </c:pt>
                <c:pt idx="1979">
                  <c:v>3.6166900000000001E-4</c:v>
                </c:pt>
                <c:pt idx="1980">
                  <c:v>3.5039000000000001E-4</c:v>
                </c:pt>
                <c:pt idx="1981">
                  <c:v>3.3946200000000001E-4</c:v>
                </c:pt>
                <c:pt idx="1982">
                  <c:v>3.28874E-4</c:v>
                </c:pt>
                <c:pt idx="1983">
                  <c:v>3.1861500000000001E-4</c:v>
                </c:pt>
                <c:pt idx="1984">
                  <c:v>3.0867500000000001E-4</c:v>
                </c:pt>
                <c:pt idx="1985">
                  <c:v>2.9904500000000001E-4</c:v>
                </c:pt>
                <c:pt idx="1986">
                  <c:v>2.89714E-4</c:v>
                </c:pt>
                <c:pt idx="1987">
                  <c:v>2.8067400000000002E-4</c:v>
                </c:pt>
                <c:pt idx="1988">
                  <c:v>2.7191500000000001E-4</c:v>
                </c:pt>
                <c:pt idx="1989">
                  <c:v>2.6342999999999999E-4</c:v>
                </c:pt>
                <c:pt idx="1990">
                  <c:v>2.5520799999999999E-4</c:v>
                </c:pt>
                <c:pt idx="1991">
                  <c:v>2.4724300000000002E-4</c:v>
                </c:pt>
                <c:pt idx="1992">
                  <c:v>2.3952500000000001E-4</c:v>
                </c:pt>
                <c:pt idx="1993">
                  <c:v>2.3204899999999999E-4</c:v>
                </c:pt>
                <c:pt idx="1994">
                  <c:v>2.2480500000000001E-4</c:v>
                </c:pt>
                <c:pt idx="1995">
                  <c:v>2.1778699999999999E-4</c:v>
                </c:pt>
                <c:pt idx="1996">
                  <c:v>2.1098800000000001E-4</c:v>
                </c:pt>
                <c:pt idx="1997">
                  <c:v>2.04401E-4</c:v>
                </c:pt>
                <c:pt idx="1998">
                  <c:v>1.9801899999999999E-4</c:v>
                </c:pt>
                <c:pt idx="1999">
                  <c:v>1.91836E-4</c:v>
                </c:pt>
                <c:pt idx="2000">
                  <c:v>1.8584600000000001E-4</c:v>
                </c:pt>
                <c:pt idx="2001">
                  <c:v>1.8004300000000001E-4</c:v>
                </c:pt>
                <c:pt idx="2002">
                  <c:v>1.7442099999999999E-4</c:v>
                </c:pt>
                <c:pt idx="2003">
                  <c:v>1.6897400000000001E-4</c:v>
                </c:pt>
                <c:pt idx="2004">
                  <c:v>1.63697E-4</c:v>
                </c:pt>
                <c:pt idx="2005">
                  <c:v>1.5858499999999999E-4</c:v>
                </c:pt>
                <c:pt idx="2006">
                  <c:v>1.5363200000000001E-4</c:v>
                </c:pt>
                <c:pt idx="2007">
                  <c:v>1.4883400000000001E-4</c:v>
                </c:pt>
                <c:pt idx="2008">
                  <c:v>1.44186E-4</c:v>
                </c:pt>
                <c:pt idx="2009">
                  <c:v>1.39682E-4</c:v>
                </c:pt>
                <c:pt idx="2010">
                  <c:v>1.3531900000000001E-4</c:v>
                </c:pt>
                <c:pt idx="2011">
                  <c:v>1.3109299999999999E-4</c:v>
                </c:pt>
                <c:pt idx="2012">
                  <c:v>1.2699799999999999E-4</c:v>
                </c:pt>
                <c:pt idx="2013">
                  <c:v>1.2303100000000001E-4</c:v>
                </c:pt>
                <c:pt idx="2014">
                  <c:v>1.19188E-4</c:v>
                </c:pt>
                <c:pt idx="2015">
                  <c:v>1.1546500000000001E-4</c:v>
                </c:pt>
                <c:pt idx="2016">
                  <c:v>1.11858E-4</c:v>
                </c:pt>
                <c:pt idx="2017">
                  <c:v>1.0836399999999999E-4</c:v>
                </c:pt>
                <c:pt idx="2018">
                  <c:v>1.04979E-4</c:v>
                </c:pt>
                <c:pt idx="2019">
                  <c:v>1.01699E-4</c:v>
                </c:pt>
                <c:pt idx="2020" formatCode="0.00E+00">
                  <c:v>9.8522000000000003E-5</c:v>
                </c:pt>
                <c:pt idx="2021" formatCode="0.00E+00">
                  <c:v>9.5444200000000003E-5</c:v>
                </c:pt>
                <c:pt idx="2022" formatCode="0.00E+00">
                  <c:v>9.2462399999999998E-5</c:v>
                </c:pt>
                <c:pt idx="2023" formatCode="0.00E+00">
                  <c:v>8.9573800000000006E-5</c:v>
                </c:pt>
                <c:pt idx="2024" formatCode="0.00E+00">
                  <c:v>8.6775399999999996E-5</c:v>
                </c:pt>
                <c:pt idx="2025" formatCode="0.00E+00">
                  <c:v>8.4064299999999994E-5</c:v>
                </c:pt>
                <c:pt idx="2026" formatCode="0.00E+00">
                  <c:v>8.1438000000000002E-5</c:v>
                </c:pt>
                <c:pt idx="2027" formatCode="0.00E+00">
                  <c:v>7.8893600000000006E-5</c:v>
                </c:pt>
                <c:pt idx="2028" formatCode="0.00E+00">
                  <c:v>7.6428700000000002E-5</c:v>
                </c:pt>
                <c:pt idx="2029" formatCode="0.00E+00">
                  <c:v>7.4040899999999998E-5</c:v>
                </c:pt>
                <c:pt idx="2030" formatCode="0.00E+00">
                  <c:v>7.1727499999999994E-5</c:v>
                </c:pt>
                <c:pt idx="2031" formatCode="0.00E+00">
                  <c:v>6.94865E-5</c:v>
                </c:pt>
                <c:pt idx="2032" formatCode="0.00E+00">
                  <c:v>6.7315400000000003E-5</c:v>
                </c:pt>
                <c:pt idx="2033" formatCode="0.00E+00">
                  <c:v>6.5212199999999999E-5</c:v>
                </c:pt>
                <c:pt idx="2034" formatCode="0.00E+00">
                  <c:v>6.3174699999999997E-5</c:v>
                </c:pt>
                <c:pt idx="2035" formatCode="0.00E+00">
                  <c:v>6.1200799999999999E-5</c:v>
                </c:pt>
                <c:pt idx="2036" formatCode="0.00E+00">
                  <c:v>5.92886E-5</c:v>
                </c:pt>
                <c:pt idx="2037" formatCode="0.00E+00">
                  <c:v>5.7436099999999997E-5</c:v>
                </c:pt>
                <c:pt idx="2038" formatCode="0.00E+00">
                  <c:v>5.5641399999999999E-5</c:v>
                </c:pt>
                <c:pt idx="2039" formatCode="0.00E+00">
                  <c:v>5.3902900000000002E-5</c:v>
                </c:pt>
                <c:pt idx="2040" formatCode="0.00E+00">
                  <c:v>5.2218600000000002E-5</c:v>
                </c:pt>
                <c:pt idx="2041" formatCode="0.00E+00">
                  <c:v>5.0587000000000002E-5</c:v>
                </c:pt>
                <c:pt idx="2042" formatCode="0.00E+00">
                  <c:v>4.9006299999999999E-5</c:v>
                </c:pt>
                <c:pt idx="2043" formatCode="0.00E+00">
                  <c:v>4.7475100000000002E-5</c:v>
                </c:pt>
                <c:pt idx="2044" formatCode="0.00E+00">
                  <c:v>4.5991600000000002E-5</c:v>
                </c:pt>
                <c:pt idx="2045" formatCode="0.00E+00">
                  <c:v>4.4554500000000002E-5</c:v>
                </c:pt>
                <c:pt idx="2046" formatCode="0.00E+00">
                  <c:v>4.3162299999999998E-5</c:v>
                </c:pt>
                <c:pt idx="2047" formatCode="0.00E+00">
                  <c:v>4.1813600000000002E-5</c:v>
                </c:pt>
                <c:pt idx="2048" formatCode="0.00E+00">
                  <c:v>4.0507099999999997E-5</c:v>
                </c:pt>
                <c:pt idx="2049" formatCode="0.00E+00">
                  <c:v>3.92413E-5</c:v>
                </c:pt>
                <c:pt idx="2050" formatCode="0.00E+00">
                  <c:v>3.8015200000000002E-5</c:v>
                </c:pt>
                <c:pt idx="2051" formatCode="0.00E+00">
                  <c:v>3.6827299999999999E-5</c:v>
                </c:pt>
                <c:pt idx="2052" formatCode="0.00E+00">
                  <c:v>3.5676500000000003E-5</c:v>
                </c:pt>
                <c:pt idx="2053" formatCode="0.00E+00">
                  <c:v>3.4561699999999998E-5</c:v>
                </c:pt>
                <c:pt idx="2054" formatCode="0.00E+00">
                  <c:v>3.3481700000000002E-5</c:v>
                </c:pt>
                <c:pt idx="2055" formatCode="0.00E+00">
                  <c:v>3.2435499999999998E-5</c:v>
                </c:pt>
                <c:pt idx="2056" formatCode="0.00E+00">
                  <c:v>3.1421899999999998E-5</c:v>
                </c:pt>
                <c:pt idx="2057" formatCode="0.00E+00">
                  <c:v>3.044E-5</c:v>
                </c:pt>
                <c:pt idx="2058" formatCode="0.00E+00">
                  <c:v>2.9488800000000001E-5</c:v>
                </c:pt>
                <c:pt idx="2059" formatCode="0.00E+00">
                  <c:v>2.85674E-5</c:v>
                </c:pt>
                <c:pt idx="2060" formatCode="0.00E+00">
                  <c:v>2.7674700000000001E-5</c:v>
                </c:pt>
                <c:pt idx="2061" formatCode="0.00E+00">
                  <c:v>2.6809899999999999E-5</c:v>
                </c:pt>
                <c:pt idx="2062" formatCode="0.00E+00">
                  <c:v>2.5972100000000002E-5</c:v>
                </c:pt>
                <c:pt idx="2063" formatCode="0.00E+00">
                  <c:v>2.5160500000000001E-5</c:v>
                </c:pt>
                <c:pt idx="2064" formatCode="0.00E+00">
                  <c:v>2.4374300000000001E-5</c:v>
                </c:pt>
                <c:pt idx="2065" formatCode="0.00E+00">
                  <c:v>2.3612600000000002E-5</c:v>
                </c:pt>
                <c:pt idx="2066" formatCode="0.00E+00">
                  <c:v>2.28748E-5</c:v>
                </c:pt>
                <c:pt idx="2067" formatCode="0.00E+00">
                  <c:v>2.2160000000000001E-5</c:v>
                </c:pt>
                <c:pt idx="2068" formatCode="0.00E+00">
                  <c:v>2.1467500000000001E-5</c:v>
                </c:pt>
                <c:pt idx="2069" formatCode="0.00E+00">
                  <c:v>2.07966E-5</c:v>
                </c:pt>
                <c:pt idx="2070" formatCode="0.00E+00">
                  <c:v>2.0146800000000002E-5</c:v>
                </c:pt>
                <c:pt idx="2071" formatCode="0.00E+00">
                  <c:v>1.95172E-5</c:v>
                </c:pt>
                <c:pt idx="2072" formatCode="0.00E+00">
                  <c:v>1.8907300000000001E-5</c:v>
                </c:pt>
                <c:pt idx="2073" formatCode="0.00E+00">
                  <c:v>1.83165E-5</c:v>
                </c:pt>
                <c:pt idx="2074" formatCode="0.00E+00">
                  <c:v>1.7744099999999998E-5</c:v>
                </c:pt>
                <c:pt idx="2075" formatCode="0.00E+00">
                  <c:v>1.7189599999999999E-5</c:v>
                </c:pt>
                <c:pt idx="2076" formatCode="0.00E+00">
                  <c:v>1.66524E-5</c:v>
                </c:pt>
                <c:pt idx="2077" formatCode="0.00E+00">
                  <c:v>1.6132100000000001E-5</c:v>
                </c:pt>
                <c:pt idx="2078" formatCode="0.00E+00">
                  <c:v>1.5628E-5</c:v>
                </c:pt>
                <c:pt idx="2079" formatCode="0.00E+00">
                  <c:v>1.51396E-5</c:v>
                </c:pt>
                <c:pt idx="2080" formatCode="0.00E+00">
                  <c:v>1.4666499999999999E-5</c:v>
                </c:pt>
                <c:pt idx="2081" formatCode="0.00E+00">
                  <c:v>1.4208200000000001E-5</c:v>
                </c:pt>
                <c:pt idx="2082" formatCode="0.00E+00">
                  <c:v>1.3764199999999999E-5</c:v>
                </c:pt>
                <c:pt idx="2083" formatCode="0.00E+00">
                  <c:v>1.3334E-5</c:v>
                </c:pt>
                <c:pt idx="2084" formatCode="0.00E+00">
                  <c:v>1.2917399999999999E-5</c:v>
                </c:pt>
                <c:pt idx="2085" formatCode="0.00E+00">
                  <c:v>1.25137E-5</c:v>
                </c:pt>
                <c:pt idx="2086" formatCode="0.00E+00">
                  <c:v>1.21227E-5</c:v>
                </c:pt>
                <c:pt idx="2087" formatCode="0.00E+00">
                  <c:v>1.1743799999999999E-5</c:v>
                </c:pt>
                <c:pt idx="2088" formatCode="0.00E+00">
                  <c:v>1.1376799999999999E-5</c:v>
                </c:pt>
                <c:pt idx="2089" formatCode="0.00E+00">
                  <c:v>1.1021300000000001E-5</c:v>
                </c:pt>
                <c:pt idx="2090" formatCode="0.00E+00">
                  <c:v>1.0676899999999999E-5</c:v>
                </c:pt>
                <c:pt idx="2091" formatCode="0.00E+00">
                  <c:v>1.03433E-5</c:v>
                </c:pt>
                <c:pt idx="2092" formatCode="0.00E+00">
                  <c:v>1.0020000000000001E-5</c:v>
                </c:pt>
                <c:pt idx="2093" formatCode="0.00E+00">
                  <c:v>9.7069099999999992E-6</c:v>
                </c:pt>
                <c:pt idx="2094" formatCode="0.00E+00">
                  <c:v>9.4035700000000005E-6</c:v>
                </c:pt>
                <c:pt idx="2095" formatCode="0.00E+00">
                  <c:v>9.1097199999999999E-6</c:v>
                </c:pt>
                <c:pt idx="2096" formatCode="0.00E+00">
                  <c:v>8.8250400000000005E-6</c:v>
                </c:pt>
                <c:pt idx="2097" formatCode="0.00E+00">
                  <c:v>8.5492600000000002E-6</c:v>
                </c:pt>
                <c:pt idx="2098" formatCode="0.00E+00">
                  <c:v>8.2820999999999999E-6</c:v>
                </c:pt>
                <c:pt idx="2099" formatCode="0.00E+00">
                  <c:v>8.0232800000000002E-6</c:v>
                </c:pt>
                <c:pt idx="2100" formatCode="0.00E+00">
                  <c:v>7.7725599999999997E-6</c:v>
                </c:pt>
                <c:pt idx="2101" formatCode="0.00E+00">
                  <c:v>7.5296699999999997E-6</c:v>
                </c:pt>
                <c:pt idx="2102" formatCode="0.00E+00">
                  <c:v>7.2943699999999996E-6</c:v>
                </c:pt>
                <c:pt idx="2103" formatCode="0.00E+00">
                  <c:v>7.0664200000000004E-6</c:v>
                </c:pt>
                <c:pt idx="2104" formatCode="0.00E+00">
                  <c:v>6.8456000000000002E-6</c:v>
                </c:pt>
                <c:pt idx="2105" formatCode="0.00E+00">
                  <c:v>6.63167E-6</c:v>
                </c:pt>
                <c:pt idx="2106" formatCode="0.00E+00">
                  <c:v>6.4244300000000003E-6</c:v>
                </c:pt>
                <c:pt idx="2107" formatCode="0.00E+00">
                  <c:v>6.2236699999999998E-6</c:v>
                </c:pt>
                <c:pt idx="2108" formatCode="0.00E+00">
                  <c:v>6.0291800000000001E-6</c:v>
                </c:pt>
                <c:pt idx="2109" formatCode="0.00E+00">
                  <c:v>5.8407699999999996E-6</c:v>
                </c:pt>
                <c:pt idx="2110" formatCode="0.00E+00">
                  <c:v>5.6582500000000004E-6</c:v>
                </c:pt>
                <c:pt idx="2111" formatCode="0.00E+00">
                  <c:v>5.4814300000000001E-6</c:v>
                </c:pt>
                <c:pt idx="2112" formatCode="0.00E+00">
                  <c:v>5.3101399999999996E-6</c:v>
                </c:pt>
                <c:pt idx="2113" formatCode="0.00E+00">
                  <c:v>5.14419E-6</c:v>
                </c:pt>
                <c:pt idx="2114" formatCode="0.00E+00">
                  <c:v>4.9834399999999998E-6</c:v>
                </c:pt>
                <c:pt idx="2115" formatCode="0.00E+00">
                  <c:v>4.8277100000000002E-6</c:v>
                </c:pt>
                <c:pt idx="2116" formatCode="0.00E+00">
                  <c:v>4.6768400000000001E-6</c:v>
                </c:pt>
                <c:pt idx="2117" formatCode="0.00E+00">
                  <c:v>4.5306899999999998E-6</c:v>
                </c:pt>
                <c:pt idx="2118" formatCode="0.00E+00">
                  <c:v>4.3891099999999999E-6</c:v>
                </c:pt>
                <c:pt idx="2119" formatCode="0.00E+00">
                  <c:v>4.25195E-6</c:v>
                </c:pt>
                <c:pt idx="2120" formatCode="0.00E+00">
                  <c:v>4.1190800000000004E-6</c:v>
                </c:pt>
                <c:pt idx="2121" formatCode="0.00E+00">
                  <c:v>3.9903599999999997E-6</c:v>
                </c:pt>
                <c:pt idx="2122" formatCode="0.00E+00">
                  <c:v>3.8656599999999998E-6</c:v>
                </c:pt>
                <c:pt idx="2123" formatCode="0.00E+00">
                  <c:v>3.7448600000000001E-6</c:v>
                </c:pt>
                <c:pt idx="2124" formatCode="0.00E+00">
                  <c:v>3.6278299999999998E-6</c:v>
                </c:pt>
                <c:pt idx="2125" formatCode="0.00E+00">
                  <c:v>3.5144600000000001E-6</c:v>
                </c:pt>
                <c:pt idx="2126" formatCode="0.00E+00">
                  <c:v>3.40463E-6</c:v>
                </c:pt>
                <c:pt idx="2127" formatCode="0.00E+00">
                  <c:v>3.2982399999999999E-6</c:v>
                </c:pt>
                <c:pt idx="2128" formatCode="0.00E+00">
                  <c:v>3.1951699999999999E-6</c:v>
                </c:pt>
                <c:pt idx="2129" formatCode="0.00E+00">
                  <c:v>3.09532E-6</c:v>
                </c:pt>
                <c:pt idx="2130" formatCode="0.00E+00">
                  <c:v>2.9985900000000001E-6</c:v>
                </c:pt>
                <c:pt idx="2131" formatCode="0.00E+00">
                  <c:v>2.9048900000000001E-6</c:v>
                </c:pt>
                <c:pt idx="2132" formatCode="0.00E+00">
                  <c:v>2.8141100000000001E-6</c:v>
                </c:pt>
                <c:pt idx="2133" formatCode="0.00E+00">
                  <c:v>2.7261699999999999E-6</c:v>
                </c:pt>
                <c:pt idx="2134" formatCode="0.00E+00">
                  <c:v>2.6409699999999998E-6</c:v>
                </c:pt>
                <c:pt idx="2135" formatCode="0.00E+00">
                  <c:v>2.5584400000000002E-6</c:v>
                </c:pt>
                <c:pt idx="2136" formatCode="0.00E+00">
                  <c:v>2.4784899999999998E-6</c:v>
                </c:pt>
                <c:pt idx="2137" formatCode="0.00E+00">
                  <c:v>2.4010399999999998E-6</c:v>
                </c:pt>
                <c:pt idx="2138" formatCode="0.00E+00">
                  <c:v>2.3260100000000001E-6</c:v>
                </c:pt>
                <c:pt idx="2139" formatCode="0.00E+00">
                  <c:v>2.2533199999999998E-6</c:v>
                </c:pt>
                <c:pt idx="2140" formatCode="0.00E+00">
                  <c:v>2.1828999999999999E-6</c:v>
                </c:pt>
                <c:pt idx="2141" formatCode="0.00E+00">
                  <c:v>2.11469E-6</c:v>
                </c:pt>
                <c:pt idx="2142" formatCode="0.00E+00">
                  <c:v>2.0486000000000002E-6</c:v>
                </c:pt>
                <c:pt idx="2143" formatCode="0.00E+00">
                  <c:v>1.9845900000000002E-6</c:v>
                </c:pt>
                <c:pt idx="2144" formatCode="0.00E+00">
                  <c:v>1.92257E-6</c:v>
                </c:pt>
                <c:pt idx="2145" formatCode="0.00E+00">
                  <c:v>1.8624900000000001E-6</c:v>
                </c:pt>
                <c:pt idx="2146" formatCode="0.00E+00">
                  <c:v>1.8042799999999999E-6</c:v>
                </c:pt>
                <c:pt idx="2147" formatCode="0.00E+00">
                  <c:v>1.7479E-6</c:v>
                </c:pt>
                <c:pt idx="2148" formatCode="0.00E+00">
                  <c:v>1.69328E-6</c:v>
                </c:pt>
                <c:pt idx="2149" formatCode="0.00E+00">
                  <c:v>1.64036E-6</c:v>
                </c:pt>
                <c:pt idx="2150" formatCode="0.00E+00">
                  <c:v>1.5891E-6</c:v>
                </c:pt>
                <c:pt idx="2151" formatCode="0.00E+00">
                  <c:v>1.5394400000000001E-6</c:v>
                </c:pt>
                <c:pt idx="2152" formatCode="0.00E+00">
                  <c:v>1.4913400000000001E-6</c:v>
                </c:pt>
                <c:pt idx="2153" formatCode="0.00E+00">
                  <c:v>1.4447300000000001E-6</c:v>
                </c:pt>
                <c:pt idx="2154" formatCode="0.00E+00">
                  <c:v>1.39958E-6</c:v>
                </c:pt>
                <c:pt idx="2155" formatCode="0.00E+00">
                  <c:v>1.3558499999999999E-6</c:v>
                </c:pt>
                <c:pt idx="2156" formatCode="0.00E+00">
                  <c:v>1.3134800000000001E-6</c:v>
                </c:pt>
                <c:pt idx="2157" formatCode="0.00E+00">
                  <c:v>1.2724300000000001E-6</c:v>
                </c:pt>
                <c:pt idx="2158" formatCode="0.00E+00">
                  <c:v>1.2326700000000001E-6</c:v>
                </c:pt>
                <c:pt idx="2159" formatCode="0.00E+00">
                  <c:v>1.19415E-6</c:v>
                </c:pt>
                <c:pt idx="2160" formatCode="0.00E+00">
                  <c:v>1.1568300000000001E-6</c:v>
                </c:pt>
                <c:pt idx="2161" formatCode="0.00E+00">
                  <c:v>1.12068E-6</c:v>
                </c:pt>
                <c:pt idx="2162" formatCode="0.00E+00">
                  <c:v>1.08566E-6</c:v>
                </c:pt>
                <c:pt idx="2163" formatCode="0.00E+00">
                  <c:v>1.05173E-6</c:v>
                </c:pt>
                <c:pt idx="2164" formatCode="0.00E+00">
                  <c:v>1.0188600000000001E-6</c:v>
                </c:pt>
                <c:pt idx="2165" formatCode="0.00E+00">
                  <c:v>9.8702400000000006E-7</c:v>
                </c:pt>
                <c:pt idx="2166" formatCode="0.00E+00">
                  <c:v>9.5617999999999992E-7</c:v>
                </c:pt>
                <c:pt idx="2167" formatCode="0.00E+00">
                  <c:v>9.26299E-7</c:v>
                </c:pt>
                <c:pt idx="2168" formatCode="0.00E+00">
                  <c:v>8.9735200000000003E-7</c:v>
                </c:pt>
                <c:pt idx="2169" formatCode="0.00E+00">
                  <c:v>8.6931000000000005E-7</c:v>
                </c:pt>
                <c:pt idx="2170" formatCode="0.00E+00">
                  <c:v>8.42144E-7</c:v>
                </c:pt>
                <c:pt idx="2171" formatCode="0.00E+00">
                  <c:v>8.1582699999999999E-7</c:v>
                </c:pt>
                <c:pt idx="2172" formatCode="0.00E+00">
                  <c:v>7.9033300000000004E-7</c:v>
                </c:pt>
                <c:pt idx="2173" formatCode="0.00E+00">
                  <c:v>7.6563500000000004E-7</c:v>
                </c:pt>
                <c:pt idx="2174" formatCode="0.00E+00">
                  <c:v>7.4170899999999996E-7</c:v>
                </c:pt>
                <c:pt idx="2175" formatCode="0.00E+00">
                  <c:v>7.1852999999999996E-7</c:v>
                </c:pt>
                <c:pt idx="2176" formatCode="0.00E+00">
                  <c:v>6.9607599999999997E-7</c:v>
                </c:pt>
                <c:pt idx="2177" formatCode="0.00E+00">
                  <c:v>6.7432399999999997E-7</c:v>
                </c:pt>
                <c:pt idx="2178" formatCode="0.00E+00">
                  <c:v>6.5325099999999998E-7</c:v>
                </c:pt>
                <c:pt idx="2179" formatCode="0.00E+00">
                  <c:v>6.3283699999999996E-7</c:v>
                </c:pt>
                <c:pt idx="2180" formatCode="0.00E+00">
                  <c:v>6.1306099999999999E-7</c:v>
                </c:pt>
                <c:pt idx="2181" formatCode="0.00E+00">
                  <c:v>5.9390300000000002E-7</c:v>
                </c:pt>
                <c:pt idx="2182" formatCode="0.00E+00">
                  <c:v>5.7534300000000005E-7</c:v>
                </c:pt>
                <c:pt idx="2183" formatCode="0.00E+00">
                  <c:v>5.5736400000000001E-7</c:v>
                </c:pt>
                <c:pt idx="2184" formatCode="0.00E+00">
                  <c:v>5.3994600000000001E-7</c:v>
                </c:pt>
                <c:pt idx="2185" formatCode="0.00E+00">
                  <c:v>5.2307300000000001E-7</c:v>
                </c:pt>
                <c:pt idx="2186" formatCode="0.00E+00">
                  <c:v>5.0672699999999996E-7</c:v>
                </c:pt>
                <c:pt idx="2187" formatCode="0.00E+00">
                  <c:v>4.9089200000000003E-7</c:v>
                </c:pt>
                <c:pt idx="2188" formatCode="0.00E+00">
                  <c:v>4.7555100000000002E-7</c:v>
                </c:pt>
                <c:pt idx="2189" formatCode="0.00E+00">
                  <c:v>4.6068999999999998E-7</c:v>
                </c:pt>
                <c:pt idx="2190" formatCode="0.00E+00">
                  <c:v>4.4629400000000001E-7</c:v>
                </c:pt>
                <c:pt idx="2191" formatCode="0.00E+00">
                  <c:v>4.32347E-7</c:v>
                </c:pt>
                <c:pt idx="2192" formatCode="0.00E+00">
                  <c:v>4.1883600000000001E-7</c:v>
                </c:pt>
                <c:pt idx="2193" formatCode="0.00E+00">
                  <c:v>4.0574799999999999E-7</c:v>
                </c:pt>
                <c:pt idx="2194" formatCode="0.00E+00">
                  <c:v>3.9306800000000001E-7</c:v>
                </c:pt>
                <c:pt idx="2195" formatCode="0.00E+00">
                  <c:v>3.8078499999999998E-7</c:v>
                </c:pt>
                <c:pt idx="2196" formatCode="0.00E+00">
                  <c:v>3.6888499999999998E-7</c:v>
                </c:pt>
                <c:pt idx="2197" formatCode="0.00E+00">
                  <c:v>3.5735699999999999E-7</c:v>
                </c:pt>
                <c:pt idx="2198" formatCode="0.00E+00">
                  <c:v>3.4619E-7</c:v>
                </c:pt>
                <c:pt idx="2199" formatCode="0.00E+00">
                  <c:v>3.3537200000000002E-7</c:v>
                </c:pt>
                <c:pt idx="2200" formatCode="0.00E+00">
                  <c:v>3.2489100000000002E-7</c:v>
                </c:pt>
                <c:pt idx="2201" formatCode="0.00E+00">
                  <c:v>3.1473800000000002E-7</c:v>
                </c:pt>
                <c:pt idx="2202" formatCode="0.00E+00">
                  <c:v>3.0490300000000001E-7</c:v>
                </c:pt>
                <c:pt idx="2203" formatCode="0.00E+00">
                  <c:v>2.9537500000000001E-7</c:v>
                </c:pt>
                <c:pt idx="2204" formatCode="0.00E+00">
                  <c:v>2.86144E-7</c:v>
                </c:pt>
                <c:pt idx="2205" formatCode="0.00E+00">
                  <c:v>2.7720200000000002E-7</c:v>
                </c:pt>
                <c:pt idx="2206" formatCode="0.00E+00">
                  <c:v>2.6853999999999999E-7</c:v>
                </c:pt>
                <c:pt idx="2207" formatCode="0.00E+00">
                  <c:v>2.6014800000000001E-7</c:v>
                </c:pt>
                <c:pt idx="2208" formatCode="0.00E+00">
                  <c:v>2.52018E-7</c:v>
                </c:pt>
                <c:pt idx="2209" formatCode="0.00E+00">
                  <c:v>2.4414299999999999E-7</c:v>
                </c:pt>
                <c:pt idx="2210" formatCode="0.00E+00">
                  <c:v>2.36513E-7</c:v>
                </c:pt>
                <c:pt idx="2211" formatCode="0.00E+00">
                  <c:v>2.2912200000000001E-7</c:v>
                </c:pt>
                <c:pt idx="2212" formatCode="0.00E+00">
                  <c:v>2.2196200000000001E-7</c:v>
                </c:pt>
                <c:pt idx="2213" formatCode="0.00E+00">
                  <c:v>2.1502600000000001E-7</c:v>
                </c:pt>
                <c:pt idx="2214" formatCode="0.00E+00">
                  <c:v>2.0830600000000001E-7</c:v>
                </c:pt>
                <c:pt idx="2215" formatCode="0.00E+00">
                  <c:v>2.0179699999999999E-7</c:v>
                </c:pt>
                <c:pt idx="2216" formatCode="0.00E+00">
                  <c:v>1.9549000000000001E-7</c:v>
                </c:pt>
                <c:pt idx="2217" formatCode="0.00E+00">
                  <c:v>1.8938099999999999E-7</c:v>
                </c:pt>
                <c:pt idx="2218" formatCode="0.00E+00">
                  <c:v>1.8346300000000001E-7</c:v>
                </c:pt>
                <c:pt idx="2219" formatCode="0.00E+00">
                  <c:v>1.7772999999999999E-7</c:v>
                </c:pt>
                <c:pt idx="2220" formatCode="0.00E+00">
                  <c:v>1.7217599999999999E-7</c:v>
                </c:pt>
                <c:pt idx="2221" formatCode="0.00E+00">
                  <c:v>1.6679500000000001E-7</c:v>
                </c:pt>
                <c:pt idx="2222" formatCode="0.00E+00">
                  <c:v>1.61583E-7</c:v>
                </c:pt>
                <c:pt idx="2223" formatCode="0.00E+00">
                  <c:v>1.5653399999999999E-7</c:v>
                </c:pt>
                <c:pt idx="2224" formatCode="0.00E+00">
                  <c:v>1.51642E-7</c:v>
                </c:pt>
                <c:pt idx="2225" formatCode="0.00E+00">
                  <c:v>1.46903E-7</c:v>
                </c:pt>
                <c:pt idx="2226" formatCode="0.00E+00">
                  <c:v>1.4231200000000001E-7</c:v>
                </c:pt>
                <c:pt idx="2227" formatCode="0.00E+00">
                  <c:v>1.37865E-7</c:v>
                </c:pt>
                <c:pt idx="2228" formatCode="0.00E+00">
                  <c:v>1.3355700000000001E-7</c:v>
                </c:pt>
                <c:pt idx="2229" formatCode="0.00E+00">
                  <c:v>1.2938299999999999E-7</c:v>
                </c:pt>
                <c:pt idx="2230" formatCode="0.00E+00">
                  <c:v>1.2534000000000001E-7</c:v>
                </c:pt>
                <c:pt idx="2231" formatCode="0.00E+00">
                  <c:v>1.2142299999999999E-7</c:v>
                </c:pt>
                <c:pt idx="2232" formatCode="0.00E+00">
                  <c:v>1.17629E-7</c:v>
                </c:pt>
                <c:pt idx="2233" formatCode="0.00E+00">
                  <c:v>1.13953E-7</c:v>
                </c:pt>
                <c:pt idx="2234" formatCode="0.00E+00">
                  <c:v>1.10392E-7</c:v>
                </c:pt>
                <c:pt idx="2235" formatCode="0.00E+00">
                  <c:v>1.0694200000000001E-7</c:v>
                </c:pt>
                <c:pt idx="2236" formatCode="0.00E+00">
                  <c:v>1.036E-7</c:v>
                </c:pt>
                <c:pt idx="2237" formatCode="0.00E+00">
                  <c:v>1.00362E-7</c:v>
                </c:pt>
                <c:pt idx="2238" formatCode="0.00E+00">
                  <c:v>9.7226199999999997E-8</c:v>
                </c:pt>
                <c:pt idx="2239" formatCode="0.00E+00">
                  <c:v>9.4187799999999999E-8</c:v>
                </c:pt>
                <c:pt idx="2240" formatCode="0.00E+00">
                  <c:v>9.1244499999999994E-8</c:v>
                </c:pt>
                <c:pt idx="2241" formatCode="0.00E+00">
                  <c:v>8.8393099999999995E-8</c:v>
                </c:pt>
                <c:pt idx="2242" formatCode="0.00E+00">
                  <c:v>8.5630799999999997E-8</c:v>
                </c:pt>
                <c:pt idx="2243" formatCode="0.00E+00">
                  <c:v>8.2954800000000006E-8</c:v>
                </c:pt>
                <c:pt idx="2244" formatCode="0.00E+00">
                  <c:v>8.0362500000000002E-8</c:v>
                </c:pt>
                <c:pt idx="2245" formatCode="0.00E+00">
                  <c:v>7.7851199999999998E-8</c:v>
                </c:pt>
                <c:pt idx="2246" formatCode="0.00E+00">
                  <c:v>7.5418299999999997E-8</c:v>
                </c:pt>
                <c:pt idx="2247" formatCode="0.00E+00">
                  <c:v>7.3061499999999995E-8</c:v>
                </c:pt>
                <c:pt idx="2248" formatCode="0.00E+00">
                  <c:v>7.0778300000000003E-8</c:v>
                </c:pt>
                <c:pt idx="2249" formatCode="0.00E+00">
                  <c:v>6.8566499999999994E-8</c:v>
                </c:pt>
                <c:pt idx="2250" formatCode="0.00E+00">
                  <c:v>6.6423800000000002E-8</c:v>
                </c:pt>
                <c:pt idx="2251" formatCode="0.00E+00">
                  <c:v>6.4348099999999994E-8</c:v>
                </c:pt>
                <c:pt idx="2252" formatCode="0.00E+00">
                  <c:v>6.2337199999999995E-8</c:v>
                </c:pt>
                <c:pt idx="2253" formatCode="0.00E+00">
                  <c:v>6.0389100000000004E-8</c:v>
                </c:pt>
                <c:pt idx="2254" formatCode="0.00E+00">
                  <c:v>5.8501999999999997E-8</c:v>
                </c:pt>
                <c:pt idx="2255" formatCode="0.00E+00">
                  <c:v>5.6673799999999998E-8</c:v>
                </c:pt>
                <c:pt idx="2256" formatCode="0.00E+00">
                  <c:v>5.4902700000000002E-8</c:v>
                </c:pt>
                <c:pt idx="2257" formatCode="0.00E+00">
                  <c:v>5.3186999999999998E-8</c:v>
                </c:pt>
                <c:pt idx="2258" formatCode="0.00E+00">
                  <c:v>5.1524900000000001E-8</c:v>
                </c:pt>
                <c:pt idx="2259" formatCode="0.00E+00">
                  <c:v>4.9914800000000003E-8</c:v>
                </c:pt>
                <c:pt idx="2260" formatCode="0.00E+00">
                  <c:v>4.83549E-8</c:v>
                </c:pt>
                <c:pt idx="2261" formatCode="0.00E+00">
                  <c:v>4.68439E-8</c:v>
                </c:pt>
                <c:pt idx="2262" formatCode="0.00E+00">
                  <c:v>4.538E-8</c:v>
                </c:pt>
                <c:pt idx="2263" formatCode="0.00E+00">
                  <c:v>4.3961900000000001E-8</c:v>
                </c:pt>
                <c:pt idx="2264" formatCode="0.00E+00">
                  <c:v>4.2588100000000003E-8</c:v>
                </c:pt>
                <c:pt idx="2265" formatCode="0.00E+00">
                  <c:v>4.1257200000000001E-8</c:v>
                </c:pt>
                <c:pt idx="2266" formatCode="0.00E+00">
                  <c:v>3.9967899999999999E-8</c:v>
                </c:pt>
                <c:pt idx="2267" formatCode="0.00E+00">
                  <c:v>3.8718899999999999E-8</c:v>
                </c:pt>
                <c:pt idx="2268" formatCode="0.00E+00">
                  <c:v>3.7508900000000003E-8</c:v>
                </c:pt>
                <c:pt idx="2269" formatCode="0.00E+00">
                  <c:v>3.6336799999999999E-8</c:v>
                </c:pt>
                <c:pt idx="2270" formatCode="0.00E+00">
                  <c:v>3.5201200000000003E-8</c:v>
                </c:pt>
                <c:pt idx="2271" formatCode="0.00E+00">
                  <c:v>3.41012E-8</c:v>
                </c:pt>
                <c:pt idx="2272" formatCode="0.00E+00">
                  <c:v>3.3035499999999998E-8</c:v>
                </c:pt>
                <c:pt idx="2273" formatCode="0.00E+00">
                  <c:v>3.2003200000000003E-8</c:v>
                </c:pt>
                <c:pt idx="2274" formatCode="0.00E+00">
                  <c:v>3.1003100000000002E-8</c:v>
                </c:pt>
                <c:pt idx="2275" formatCode="0.00E+00">
                  <c:v>3.00342E-8</c:v>
                </c:pt>
                <c:pt idx="2276" formatCode="0.00E+00">
                  <c:v>2.9095700000000002E-8</c:v>
                </c:pt>
                <c:pt idx="2277" formatCode="0.00E+00">
                  <c:v>2.81864E-8</c:v>
                </c:pt>
                <c:pt idx="2278" formatCode="0.00E+00">
                  <c:v>2.7305600000000001E-8</c:v>
                </c:pt>
                <c:pt idx="2279" formatCode="0.00E+00">
                  <c:v>2.6452300000000001E-8</c:v>
                </c:pt>
                <c:pt idx="2280" formatCode="0.00E+00">
                  <c:v>2.5625700000000001E-8</c:v>
                </c:pt>
                <c:pt idx="2281" formatCode="0.00E+00">
                  <c:v>2.48249E-8</c:v>
                </c:pt>
                <c:pt idx="2282" formatCode="0.00E+00">
                  <c:v>2.4049100000000001E-8</c:v>
                </c:pt>
                <c:pt idx="2283" formatCode="0.00E+00">
                  <c:v>2.3297599999999999E-8</c:v>
                </c:pt>
                <c:pt idx="2284" formatCode="0.00E+00">
                  <c:v>2.2569499999999999E-8</c:v>
                </c:pt>
                <c:pt idx="2285" formatCode="0.00E+00">
                  <c:v>2.1864200000000001E-8</c:v>
                </c:pt>
                <c:pt idx="2286" formatCode="0.00E+00">
                  <c:v>2.1181E-8</c:v>
                </c:pt>
                <c:pt idx="2287" formatCode="0.00E+00">
                  <c:v>2.0519E-8</c:v>
                </c:pt>
                <c:pt idx="2288" formatCode="0.00E+00">
                  <c:v>1.98778E-8</c:v>
                </c:pt>
                <c:pt idx="2289" formatCode="0.00E+00">
                  <c:v>1.92566E-8</c:v>
                </c:pt>
                <c:pt idx="2290" formatCode="0.00E+00">
                  <c:v>1.8654899999999999E-8</c:v>
                </c:pt>
                <c:pt idx="2291" formatCode="0.00E+00">
                  <c:v>1.8071899999999999E-8</c:v>
                </c:pt>
                <c:pt idx="2292" formatCode="0.00E+00">
                  <c:v>1.75072E-8</c:v>
                </c:pt>
                <c:pt idx="2293" formatCode="0.00E+00">
                  <c:v>1.69601E-8</c:v>
                </c:pt>
                <c:pt idx="2294" formatCode="0.00E+00">
                  <c:v>1.6430100000000001E-8</c:v>
                </c:pt>
                <c:pt idx="2295" formatCode="0.00E+00">
                  <c:v>1.5916600000000001E-8</c:v>
                </c:pt>
                <c:pt idx="2296" formatCode="0.00E+00">
                  <c:v>1.5419200000000002E-8</c:v>
                </c:pt>
                <c:pt idx="2297" formatCode="0.00E+00">
                  <c:v>1.4937399999999998E-8</c:v>
                </c:pt>
                <c:pt idx="2298" formatCode="0.00E+00">
                  <c:v>1.4470599999999999E-8</c:v>
                </c:pt>
                <c:pt idx="2299" formatCode="0.00E+00">
                  <c:v>1.40184E-8</c:v>
                </c:pt>
                <c:pt idx="2300" formatCode="0.00E+00">
                  <c:v>1.35803E-8</c:v>
                </c:pt>
                <c:pt idx="2301" formatCode="0.00E+00">
                  <c:v>1.31559E-8</c:v>
                </c:pt>
                <c:pt idx="2302" formatCode="0.00E+00">
                  <c:v>1.27448E-8</c:v>
                </c:pt>
                <c:pt idx="2303" formatCode="0.00E+00">
                  <c:v>1.2346500000000001E-8</c:v>
                </c:pt>
                <c:pt idx="2304" formatCode="0.00E+00">
                  <c:v>1.1960700000000001E-8</c:v>
                </c:pt>
                <c:pt idx="2305" formatCode="0.00E+00">
                  <c:v>1.1586899999999999E-8</c:v>
                </c:pt>
                <c:pt idx="2306" formatCode="0.00E+00">
                  <c:v>1.12248E-8</c:v>
                </c:pt>
                <c:pt idx="2307" formatCode="0.00E+00">
                  <c:v>1.0874100000000001E-8</c:v>
                </c:pt>
                <c:pt idx="2308" formatCode="0.00E+00">
                  <c:v>1.0534199999999999E-8</c:v>
                </c:pt>
                <c:pt idx="2309" formatCode="0.00E+00">
                  <c:v>1.0204999999999999E-8</c:v>
                </c:pt>
                <c:pt idx="2310" formatCode="0.00E+00">
                  <c:v>9.8861399999999999E-9</c:v>
                </c:pt>
                <c:pt idx="2311" formatCode="0.00E+00">
                  <c:v>9.5771999999999996E-9</c:v>
                </c:pt>
                <c:pt idx="2312" formatCode="0.00E+00">
                  <c:v>9.2779099999999999E-9</c:v>
                </c:pt>
                <c:pt idx="2313" formatCode="0.00E+00">
                  <c:v>8.9879699999999995E-9</c:v>
                </c:pt>
                <c:pt idx="2314" formatCode="0.00E+00">
                  <c:v>8.7071000000000003E-9</c:v>
                </c:pt>
                <c:pt idx="2315" formatCode="0.00E+00">
                  <c:v>8.4350000000000008E-9</c:v>
                </c:pt>
                <c:pt idx="2316" formatCode="0.00E+00">
                  <c:v>8.1714099999999992E-9</c:v>
                </c:pt>
                <c:pt idx="2317" formatCode="0.00E+00">
                  <c:v>7.9160500000000006E-9</c:v>
                </c:pt>
                <c:pt idx="2318" formatCode="0.00E+00">
                  <c:v>7.6686799999999996E-9</c:v>
                </c:pt>
                <c:pt idx="2319" formatCode="0.00E+00">
                  <c:v>7.4290300000000003E-9</c:v>
                </c:pt>
                <c:pt idx="2320" formatCode="0.00E+00">
                  <c:v>7.1968699999999998E-9</c:v>
                </c:pt>
                <c:pt idx="2321" formatCode="0.00E+00">
                  <c:v>6.9719699999999999E-9</c:v>
                </c:pt>
                <c:pt idx="2322" formatCode="0.00E+00">
                  <c:v>6.7541000000000001E-9</c:v>
                </c:pt>
                <c:pt idx="2323" formatCode="0.00E+00">
                  <c:v>6.5430299999999999E-9</c:v>
                </c:pt>
                <c:pt idx="2324" formatCode="0.00E+00">
                  <c:v>6.3385600000000001E-9</c:v>
                </c:pt>
                <c:pt idx="2325" formatCode="0.00E+00">
                  <c:v>6.1404799999999999E-9</c:v>
                </c:pt>
                <c:pt idx="2326" formatCode="0.00E+00">
                  <c:v>5.94859E-9</c:v>
                </c:pt>
                <c:pt idx="2327" formatCode="0.00E+00">
                  <c:v>5.7627000000000004E-9</c:v>
                </c:pt>
                <c:pt idx="2328" formatCode="0.00E+00">
                  <c:v>5.58261E-9</c:v>
                </c:pt>
                <c:pt idx="2329" formatCode="0.00E+00">
                  <c:v>5.4081600000000001E-9</c:v>
                </c:pt>
                <c:pt idx="2330" formatCode="0.00E+00">
                  <c:v>5.2391499999999996E-9</c:v>
                </c:pt>
                <c:pt idx="2331" formatCode="0.00E+00">
                  <c:v>5.0754299999999997E-9</c:v>
                </c:pt>
                <c:pt idx="2332" formatCode="0.00E+00">
                  <c:v>4.91682E-9</c:v>
                </c:pt>
                <c:pt idx="2333" formatCode="0.00E+00">
                  <c:v>4.7631699999999998E-9</c:v>
                </c:pt>
                <c:pt idx="2334" formatCode="0.00E+00">
                  <c:v>4.6143200000000003E-9</c:v>
                </c:pt>
                <c:pt idx="2335" formatCode="0.00E+00">
                  <c:v>4.4701199999999999E-9</c:v>
                </c:pt>
                <c:pt idx="2336" formatCode="0.00E+00">
                  <c:v>4.3304300000000003E-9</c:v>
                </c:pt>
                <c:pt idx="2337" formatCode="0.00E+00">
                  <c:v>4.19511E-9</c:v>
                </c:pt>
                <c:pt idx="2338" formatCode="0.00E+00">
                  <c:v>4.0640099999999999E-9</c:v>
                </c:pt>
                <c:pt idx="2339" formatCode="0.00E+00">
                  <c:v>3.9370099999999998E-9</c:v>
                </c:pt>
                <c:pt idx="2340" formatCode="0.00E+00">
                  <c:v>3.8139799999999997E-9</c:v>
                </c:pt>
                <c:pt idx="2341" formatCode="0.00E+00">
                  <c:v>3.6947899999999998E-9</c:v>
                </c:pt>
                <c:pt idx="2342" formatCode="0.00E+00">
                  <c:v>3.5793299999999999E-9</c:v>
                </c:pt>
                <c:pt idx="2343" formatCode="0.00E+00">
                  <c:v>3.4674699999999998E-9</c:v>
                </c:pt>
                <c:pt idx="2344" formatCode="0.00E+00">
                  <c:v>3.3591199999999999E-9</c:v>
                </c:pt>
                <c:pt idx="2345" formatCode="0.00E+00">
                  <c:v>3.2541400000000001E-9</c:v>
                </c:pt>
                <c:pt idx="2346" formatCode="0.00E+00">
                  <c:v>3.1524499999999998E-9</c:v>
                </c:pt>
                <c:pt idx="2347" formatCode="0.00E+00">
                  <c:v>3.0539399999999999E-9</c:v>
                </c:pt>
                <c:pt idx="2348" formatCode="0.00E+00">
                  <c:v>2.9585000000000001E-9</c:v>
                </c:pt>
                <c:pt idx="2349" formatCode="0.00E+00">
                  <c:v>2.86605E-9</c:v>
                </c:pt>
                <c:pt idx="2350" formatCode="0.00E+00">
                  <c:v>2.7764799999999999E-9</c:v>
                </c:pt>
                <c:pt idx="2351" formatCode="0.00E+00">
                  <c:v>2.6897200000000001E-9</c:v>
                </c:pt>
                <c:pt idx="2352" formatCode="0.00E+00">
                  <c:v>2.6056700000000002E-9</c:v>
                </c:pt>
                <c:pt idx="2353" formatCode="0.00E+00">
                  <c:v>2.52424E-9</c:v>
                </c:pt>
                <c:pt idx="2354" formatCode="0.00E+00">
                  <c:v>2.4453599999999999E-9</c:v>
                </c:pt>
                <c:pt idx="2355" formatCode="0.00E+00">
                  <c:v>2.3689399999999999E-9</c:v>
                </c:pt>
                <c:pt idx="2356" formatCode="0.00E+00">
                  <c:v>2.2949099999999999E-9</c:v>
                </c:pt>
                <c:pt idx="2357" formatCode="0.00E+00">
                  <c:v>2.2231900000000001E-9</c:v>
                </c:pt>
                <c:pt idx="2358" formatCode="0.00E+00">
                  <c:v>2.1537199999999999E-9</c:v>
                </c:pt>
                <c:pt idx="2359" formatCode="0.00E+00">
                  <c:v>2.0864199999999999E-9</c:v>
                </c:pt>
                <c:pt idx="2360" formatCode="0.00E+00">
                  <c:v>2.0212099999999999E-9</c:v>
                </c:pt>
                <c:pt idx="2361" formatCode="0.00E+00">
                  <c:v>1.9580499999999999E-9</c:v>
                </c:pt>
                <c:pt idx="2362" formatCode="0.00E+00">
                  <c:v>1.89686E-9</c:v>
                </c:pt>
                <c:pt idx="2363" formatCode="0.00E+00">
                  <c:v>1.8375900000000001E-9</c:v>
                </c:pt>
                <c:pt idx="2364" formatCode="0.00E+00">
                  <c:v>1.78016E-9</c:v>
                </c:pt>
                <c:pt idx="2365" formatCode="0.00E+00">
                  <c:v>1.72453E-9</c:v>
                </c:pt>
                <c:pt idx="2366" formatCode="0.00E+00">
                  <c:v>1.6706399999999999E-9</c:v>
                </c:pt>
                <c:pt idx="2367" formatCode="0.00E+00">
                  <c:v>1.61843E-9</c:v>
                </c:pt>
                <c:pt idx="2368" formatCode="0.00E+00">
                  <c:v>1.56786E-9</c:v>
                </c:pt>
                <c:pt idx="2369" formatCode="0.00E+00">
                  <c:v>1.5188600000000001E-9</c:v>
                </c:pt>
                <c:pt idx="2370" formatCode="0.00E+00">
                  <c:v>1.4713999999999999E-9</c:v>
                </c:pt>
                <c:pt idx="2371" formatCode="0.00E+00">
                  <c:v>1.42542E-9</c:v>
                </c:pt>
                <c:pt idx="2372" formatCode="0.00E+00">
                  <c:v>1.38087E-9</c:v>
                </c:pt>
                <c:pt idx="2373" formatCode="0.00E+00">
                  <c:v>1.33772E-9</c:v>
                </c:pt>
                <c:pt idx="2374" formatCode="0.00E+00">
                  <c:v>1.2959099999999999E-9</c:v>
                </c:pt>
                <c:pt idx="2375" formatCode="0.00E+00">
                  <c:v>1.25542E-9</c:v>
                </c:pt>
                <c:pt idx="2376" formatCode="0.00E+00">
                  <c:v>1.2161899999999999E-9</c:v>
                </c:pt>
                <c:pt idx="2377" formatCode="0.00E+00">
                  <c:v>1.17818E-9</c:v>
                </c:pt>
                <c:pt idx="2378" formatCode="0.00E+00">
                  <c:v>1.1413600000000001E-9</c:v>
                </c:pt>
                <c:pt idx="2379" formatCode="0.00E+00">
                  <c:v>1.1056899999999999E-9</c:v>
                </c:pt>
                <c:pt idx="2380" formatCode="0.00E+00">
                  <c:v>1.0711400000000001E-9</c:v>
                </c:pt>
                <c:pt idx="2381" formatCode="0.00E+00">
                  <c:v>1.03767E-9</c:v>
                </c:pt>
                <c:pt idx="2382" formatCode="0.00E+00">
                  <c:v>1.0052399999999999E-9</c:v>
                </c:pt>
                <c:pt idx="2383" formatCode="0.00E+00">
                  <c:v>9.7382700000000001E-10</c:v>
                </c:pt>
                <c:pt idx="2384" formatCode="0.00E+00">
                  <c:v>9.4339499999999993E-10</c:v>
                </c:pt>
                <c:pt idx="2385" formatCode="0.00E+00">
                  <c:v>9.1391400000000004E-10</c:v>
                </c:pt>
                <c:pt idx="2386" formatCode="0.00E+00">
                  <c:v>8.8535399999999998E-10</c:v>
                </c:pt>
                <c:pt idx="2387" formatCode="0.00E+00">
                  <c:v>8.5768700000000004E-10</c:v>
                </c:pt>
                <c:pt idx="2388" formatCode="0.00E+00">
                  <c:v>8.3088399999999996E-10</c:v>
                </c:pt>
                <c:pt idx="2389" formatCode="0.00E+00">
                  <c:v>8.0491900000000004E-10</c:v>
                </c:pt>
                <c:pt idx="2390" formatCode="0.00E+00">
                  <c:v>7.7976500000000005E-10</c:v>
                </c:pt>
                <c:pt idx="2391" formatCode="0.00E+00">
                  <c:v>7.5539799999999998E-10</c:v>
                </c:pt>
                <c:pt idx="2392" formatCode="0.00E+00">
                  <c:v>7.3179100000000002E-10</c:v>
                </c:pt>
                <c:pt idx="2393" formatCode="0.00E+00">
                  <c:v>7.0892299999999999E-10</c:v>
                </c:pt>
                <c:pt idx="2394" formatCode="0.00E+00">
                  <c:v>6.8676899999999999E-10</c:v>
                </c:pt>
                <c:pt idx="2395" formatCode="0.00E+00">
                  <c:v>6.6530800000000004E-10</c:v>
                </c:pt>
                <c:pt idx="2396" formatCode="0.00E+00">
                  <c:v>6.4451700000000004E-10</c:v>
                </c:pt>
                <c:pt idx="2397" formatCode="0.00E+00">
                  <c:v>6.2437600000000004E-10</c:v>
                </c:pt>
                <c:pt idx="2398" formatCode="0.00E+00">
                  <c:v>6.0486399999999995E-10</c:v>
                </c:pt>
                <c:pt idx="2399" formatCode="0.00E+00">
                  <c:v>5.8596200000000003E-10</c:v>
                </c:pt>
                <c:pt idx="2400" formatCode="0.00E+00">
                  <c:v>5.6765100000000001E-10</c:v>
                </c:pt>
              </c:numCache>
            </c:numRef>
          </c:yVal>
          <c:smooth val="1"/>
          <c:extLst>
            <c:ext xmlns:c16="http://schemas.microsoft.com/office/drawing/2014/chart" uri="{C3380CC4-5D6E-409C-BE32-E72D297353CC}">
              <c16:uniqueId val="{00000000-830C-4EA8-8E6B-521794D16522}"/>
            </c:ext>
          </c:extLst>
        </c:ser>
        <c:ser>
          <c:idx val="1"/>
          <c:order val="1"/>
          <c:tx>
            <c:strRef>
              <c:f>Sheet5!$C$7</c:f>
              <c:strCache>
                <c:ptCount val="1"/>
                <c:pt idx="0">
                  <c:v>(b) Effect of Viewing Mitigation = 0.1</c:v>
                </c:pt>
              </c:strCache>
            </c:strRef>
          </c:tx>
          <c:spPr>
            <a:ln w="38100" cap="rnd">
              <a:solidFill>
                <a:schemeClr val="accent2"/>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Sheet5!$C$8:$C$2408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0.96875</c:v>
                </c:pt>
                <c:pt idx="162">
                  <c:v>0.94824200000000003</c:v>
                </c:pt>
                <c:pt idx="163">
                  <c:v>0.93476300000000001</c:v>
                </c:pt>
                <c:pt idx="164">
                  <c:v>0.925867</c:v>
                </c:pt>
                <c:pt idx="165">
                  <c:v>0.919956</c:v>
                </c:pt>
                <c:pt idx="166">
                  <c:v>0.91598500000000005</c:v>
                </c:pt>
                <c:pt idx="167">
                  <c:v>0.91327599999999998</c:v>
                </c:pt>
                <c:pt idx="168">
                  <c:v>0.911389</c:v>
                </c:pt>
                <c:pt idx="169">
                  <c:v>0.91003500000000004</c:v>
                </c:pt>
                <c:pt idx="170">
                  <c:v>0.90902799999999995</c:v>
                </c:pt>
                <c:pt idx="171">
                  <c:v>0.908246</c:v>
                </c:pt>
                <c:pt idx="172">
                  <c:v>0.90761000000000003</c:v>
                </c:pt>
                <c:pt idx="173">
                  <c:v>0.90706900000000001</c:v>
                </c:pt>
                <c:pt idx="174">
                  <c:v>0.90658700000000003</c:v>
                </c:pt>
                <c:pt idx="175">
                  <c:v>0.90614499999999998</c:v>
                </c:pt>
                <c:pt idx="176">
                  <c:v>0.905725</c:v>
                </c:pt>
                <c:pt idx="177">
                  <c:v>0.90532100000000004</c:v>
                </c:pt>
                <c:pt idx="178">
                  <c:v>0.90492499999999998</c:v>
                </c:pt>
                <c:pt idx="179">
                  <c:v>0.90453300000000003</c:v>
                </c:pt>
                <c:pt idx="180">
                  <c:v>0.90414300000000003</c:v>
                </c:pt>
                <c:pt idx="181">
                  <c:v>0.90375300000000003</c:v>
                </c:pt>
                <c:pt idx="182">
                  <c:v>0.90336300000000003</c:v>
                </c:pt>
                <c:pt idx="183">
                  <c:v>0.90297099999999997</c:v>
                </c:pt>
                <c:pt idx="184">
                  <c:v>0.90257799999999999</c:v>
                </c:pt>
                <c:pt idx="185">
                  <c:v>0.90218200000000004</c:v>
                </c:pt>
                <c:pt idx="186">
                  <c:v>0.90178499999999995</c:v>
                </c:pt>
                <c:pt idx="187">
                  <c:v>0.90138600000000002</c:v>
                </c:pt>
                <c:pt idx="188">
                  <c:v>0.90098400000000001</c:v>
                </c:pt>
                <c:pt idx="189">
                  <c:v>0.90058199999999999</c:v>
                </c:pt>
                <c:pt idx="190">
                  <c:v>0.900177</c:v>
                </c:pt>
                <c:pt idx="191">
                  <c:v>0.89977099999999999</c:v>
                </c:pt>
                <c:pt idx="192">
                  <c:v>0.89936300000000002</c:v>
                </c:pt>
                <c:pt idx="193">
                  <c:v>0.89895400000000003</c:v>
                </c:pt>
                <c:pt idx="194">
                  <c:v>0.89854400000000001</c:v>
                </c:pt>
                <c:pt idx="195">
                  <c:v>0.89813299999999996</c:v>
                </c:pt>
                <c:pt idx="196">
                  <c:v>0.89772099999999999</c:v>
                </c:pt>
                <c:pt idx="197">
                  <c:v>0.89730799999999999</c:v>
                </c:pt>
                <c:pt idx="198">
                  <c:v>0.896895</c:v>
                </c:pt>
                <c:pt idx="199">
                  <c:v>0.89648000000000005</c:v>
                </c:pt>
                <c:pt idx="200">
                  <c:v>0.896065</c:v>
                </c:pt>
                <c:pt idx="201">
                  <c:v>0.89564999999999995</c:v>
                </c:pt>
                <c:pt idx="202">
                  <c:v>0.89523399999999997</c:v>
                </c:pt>
                <c:pt idx="203">
                  <c:v>0.894818</c:v>
                </c:pt>
                <c:pt idx="204">
                  <c:v>0.894401</c:v>
                </c:pt>
                <c:pt idx="205">
                  <c:v>0.893984</c:v>
                </c:pt>
                <c:pt idx="206">
                  <c:v>0.89356800000000003</c:v>
                </c:pt>
                <c:pt idx="207">
                  <c:v>0.89315100000000003</c:v>
                </c:pt>
                <c:pt idx="208">
                  <c:v>0.892733</c:v>
                </c:pt>
                <c:pt idx="209">
                  <c:v>0.892316</c:v>
                </c:pt>
                <c:pt idx="210">
                  <c:v>0.891899</c:v>
                </c:pt>
                <c:pt idx="211">
                  <c:v>0.891482</c:v>
                </c:pt>
                <c:pt idx="212">
                  <c:v>0.891065</c:v>
                </c:pt>
                <c:pt idx="213">
                  <c:v>0.890648</c:v>
                </c:pt>
                <c:pt idx="214">
                  <c:v>0.89023099999999999</c:v>
                </c:pt>
                <c:pt idx="215">
                  <c:v>0.88981500000000002</c:v>
                </c:pt>
                <c:pt idx="216">
                  <c:v>0.88939800000000002</c:v>
                </c:pt>
                <c:pt idx="217">
                  <c:v>0.88898200000000005</c:v>
                </c:pt>
                <c:pt idx="218">
                  <c:v>0.88856599999999997</c:v>
                </c:pt>
                <c:pt idx="219">
                  <c:v>0.88815</c:v>
                </c:pt>
                <c:pt idx="220">
                  <c:v>0.88773500000000005</c:v>
                </c:pt>
                <c:pt idx="221">
                  <c:v>0.88731899999999997</c:v>
                </c:pt>
                <c:pt idx="222">
                  <c:v>0.88690400000000003</c:v>
                </c:pt>
                <c:pt idx="223">
                  <c:v>0.88648899999999997</c:v>
                </c:pt>
                <c:pt idx="224">
                  <c:v>0.88607400000000003</c:v>
                </c:pt>
                <c:pt idx="225">
                  <c:v>0.88566</c:v>
                </c:pt>
                <c:pt idx="226">
                  <c:v>0.88524599999999998</c:v>
                </c:pt>
                <c:pt idx="227">
                  <c:v>0.88483199999999995</c:v>
                </c:pt>
                <c:pt idx="228">
                  <c:v>0.88441800000000004</c:v>
                </c:pt>
                <c:pt idx="229">
                  <c:v>0.88400400000000001</c:v>
                </c:pt>
                <c:pt idx="230">
                  <c:v>0.88359100000000002</c:v>
                </c:pt>
                <c:pt idx="231">
                  <c:v>0.88317800000000002</c:v>
                </c:pt>
                <c:pt idx="232">
                  <c:v>0.88276500000000002</c:v>
                </c:pt>
                <c:pt idx="233">
                  <c:v>0.88235200000000003</c:v>
                </c:pt>
                <c:pt idx="234">
                  <c:v>0.88193900000000003</c:v>
                </c:pt>
                <c:pt idx="235">
                  <c:v>0.88152699999999995</c:v>
                </c:pt>
                <c:pt idx="236">
                  <c:v>0.88111399999999995</c:v>
                </c:pt>
                <c:pt idx="237">
                  <c:v>0.88070199999999998</c:v>
                </c:pt>
                <c:pt idx="238">
                  <c:v>0.88029000000000002</c:v>
                </c:pt>
                <c:pt idx="239">
                  <c:v>0.87987800000000005</c:v>
                </c:pt>
                <c:pt idx="240">
                  <c:v>0.87946599999999997</c:v>
                </c:pt>
                <c:pt idx="241">
                  <c:v>0.879054</c:v>
                </c:pt>
                <c:pt idx="242">
                  <c:v>0.87864299999999995</c:v>
                </c:pt>
                <c:pt idx="243">
                  <c:v>0.87823099999999998</c:v>
                </c:pt>
                <c:pt idx="244">
                  <c:v>0.87782000000000004</c:v>
                </c:pt>
                <c:pt idx="245">
                  <c:v>0.87740799999999997</c:v>
                </c:pt>
                <c:pt idx="246">
                  <c:v>0.87699700000000003</c:v>
                </c:pt>
                <c:pt idx="247">
                  <c:v>0.87658499999999995</c:v>
                </c:pt>
                <c:pt idx="248">
                  <c:v>0.87617400000000001</c:v>
                </c:pt>
                <c:pt idx="249">
                  <c:v>0.87576200000000004</c:v>
                </c:pt>
                <c:pt idx="250">
                  <c:v>0.87535099999999999</c:v>
                </c:pt>
                <c:pt idx="251">
                  <c:v>0.87493900000000002</c:v>
                </c:pt>
                <c:pt idx="252">
                  <c:v>0.87452799999999997</c:v>
                </c:pt>
                <c:pt idx="253">
                  <c:v>0.874116</c:v>
                </c:pt>
                <c:pt idx="254">
                  <c:v>0.87370499999999995</c:v>
                </c:pt>
                <c:pt idx="255">
                  <c:v>0.87329299999999999</c:v>
                </c:pt>
                <c:pt idx="256">
                  <c:v>0.87288100000000002</c:v>
                </c:pt>
                <c:pt idx="257">
                  <c:v>0.87246900000000005</c:v>
                </c:pt>
                <c:pt idx="258">
                  <c:v>0.87205699999999997</c:v>
                </c:pt>
                <c:pt idx="259">
                  <c:v>0.871645</c:v>
                </c:pt>
                <c:pt idx="260">
                  <c:v>0.87123200000000001</c:v>
                </c:pt>
                <c:pt idx="261">
                  <c:v>0.87082000000000004</c:v>
                </c:pt>
                <c:pt idx="262">
                  <c:v>0.87040700000000004</c:v>
                </c:pt>
                <c:pt idx="263">
                  <c:v>0.86999400000000005</c:v>
                </c:pt>
                <c:pt idx="264">
                  <c:v>0.86958100000000005</c:v>
                </c:pt>
                <c:pt idx="265">
                  <c:v>0.86916800000000005</c:v>
                </c:pt>
                <c:pt idx="266">
                  <c:v>0.86875500000000005</c:v>
                </c:pt>
                <c:pt idx="267">
                  <c:v>0.86834100000000003</c:v>
                </c:pt>
                <c:pt idx="268">
                  <c:v>0.867927</c:v>
                </c:pt>
                <c:pt idx="269">
                  <c:v>0.86751299999999998</c:v>
                </c:pt>
                <c:pt idx="270">
                  <c:v>0.86709899999999995</c:v>
                </c:pt>
                <c:pt idx="271">
                  <c:v>0.86668400000000001</c:v>
                </c:pt>
                <c:pt idx="272">
                  <c:v>0.86626899999999996</c:v>
                </c:pt>
                <c:pt idx="273">
                  <c:v>0.86585400000000001</c:v>
                </c:pt>
                <c:pt idx="274">
                  <c:v>0.86543899999999996</c:v>
                </c:pt>
                <c:pt idx="275">
                  <c:v>0.86502299999999999</c:v>
                </c:pt>
                <c:pt idx="276">
                  <c:v>0.86460700000000001</c:v>
                </c:pt>
                <c:pt idx="277">
                  <c:v>0.86419100000000004</c:v>
                </c:pt>
                <c:pt idx="278">
                  <c:v>0.86377400000000004</c:v>
                </c:pt>
                <c:pt idx="279">
                  <c:v>0.86335700000000004</c:v>
                </c:pt>
                <c:pt idx="280">
                  <c:v>0.86294000000000004</c:v>
                </c:pt>
                <c:pt idx="281">
                  <c:v>0.86252200000000001</c:v>
                </c:pt>
                <c:pt idx="282">
                  <c:v>0.86210399999999998</c:v>
                </c:pt>
                <c:pt idx="283">
                  <c:v>0.86168500000000003</c:v>
                </c:pt>
                <c:pt idx="284">
                  <c:v>0.861267</c:v>
                </c:pt>
                <c:pt idx="285">
                  <c:v>0.86084799999999995</c:v>
                </c:pt>
                <c:pt idx="286">
                  <c:v>0.86042799999999997</c:v>
                </c:pt>
                <c:pt idx="287">
                  <c:v>0.86000799999999999</c:v>
                </c:pt>
                <c:pt idx="288">
                  <c:v>0.85958800000000002</c:v>
                </c:pt>
                <c:pt idx="289">
                  <c:v>0.85916700000000001</c:v>
                </c:pt>
                <c:pt idx="290">
                  <c:v>0.85874600000000001</c:v>
                </c:pt>
                <c:pt idx="291">
                  <c:v>0.858325</c:v>
                </c:pt>
                <c:pt idx="292">
                  <c:v>0.85790299999999997</c:v>
                </c:pt>
                <c:pt idx="293">
                  <c:v>0.85748000000000002</c:v>
                </c:pt>
                <c:pt idx="294">
                  <c:v>0.85705699999999996</c:v>
                </c:pt>
                <c:pt idx="295">
                  <c:v>0.85663400000000001</c:v>
                </c:pt>
                <c:pt idx="296">
                  <c:v>0.85621100000000006</c:v>
                </c:pt>
                <c:pt idx="297">
                  <c:v>0.85578600000000005</c:v>
                </c:pt>
                <c:pt idx="298">
                  <c:v>0.85536199999999996</c:v>
                </c:pt>
                <c:pt idx="299">
                  <c:v>0.85493699999999995</c:v>
                </c:pt>
                <c:pt idx="300">
                  <c:v>0.85451100000000002</c:v>
                </c:pt>
                <c:pt idx="301">
                  <c:v>0.85408499999999998</c:v>
                </c:pt>
                <c:pt idx="302">
                  <c:v>0.85365899999999995</c:v>
                </c:pt>
                <c:pt idx="303">
                  <c:v>0.85323199999999999</c:v>
                </c:pt>
                <c:pt idx="304">
                  <c:v>0.85280400000000001</c:v>
                </c:pt>
                <c:pt idx="305">
                  <c:v>0.85237600000000002</c:v>
                </c:pt>
                <c:pt idx="306">
                  <c:v>0.85194800000000004</c:v>
                </c:pt>
                <c:pt idx="307">
                  <c:v>0.85151900000000003</c:v>
                </c:pt>
                <c:pt idx="308">
                  <c:v>0.85108899999999998</c:v>
                </c:pt>
                <c:pt idx="309">
                  <c:v>0.85065900000000005</c:v>
                </c:pt>
                <c:pt idx="310">
                  <c:v>0.85022799999999998</c:v>
                </c:pt>
                <c:pt idx="311">
                  <c:v>0.84979700000000002</c:v>
                </c:pt>
                <c:pt idx="312">
                  <c:v>0.84936599999999995</c:v>
                </c:pt>
                <c:pt idx="313">
                  <c:v>0.84893399999999997</c:v>
                </c:pt>
                <c:pt idx="314">
                  <c:v>0.84850099999999995</c:v>
                </c:pt>
                <c:pt idx="315">
                  <c:v>0.84806800000000004</c:v>
                </c:pt>
                <c:pt idx="316">
                  <c:v>0.847634</c:v>
                </c:pt>
                <c:pt idx="317">
                  <c:v>0.84719900000000004</c:v>
                </c:pt>
                <c:pt idx="318">
                  <c:v>0.84676399999999996</c:v>
                </c:pt>
                <c:pt idx="319">
                  <c:v>0.846329</c:v>
                </c:pt>
                <c:pt idx="320">
                  <c:v>0.84589300000000001</c:v>
                </c:pt>
                <c:pt idx="321">
                  <c:v>0.84545599999999999</c:v>
                </c:pt>
                <c:pt idx="322">
                  <c:v>0.84501899999999996</c:v>
                </c:pt>
                <c:pt idx="323">
                  <c:v>0.84458100000000003</c:v>
                </c:pt>
                <c:pt idx="324">
                  <c:v>0.84414199999999995</c:v>
                </c:pt>
                <c:pt idx="325">
                  <c:v>0.84370299999999998</c:v>
                </c:pt>
                <c:pt idx="326">
                  <c:v>0.84326299999999998</c:v>
                </c:pt>
                <c:pt idx="327">
                  <c:v>0.84282299999999999</c:v>
                </c:pt>
                <c:pt idx="328">
                  <c:v>0.84238199999999996</c:v>
                </c:pt>
                <c:pt idx="329">
                  <c:v>0.84194100000000005</c:v>
                </c:pt>
                <c:pt idx="330">
                  <c:v>0.84149799999999997</c:v>
                </c:pt>
                <c:pt idx="331">
                  <c:v>0.84105600000000003</c:v>
                </c:pt>
                <c:pt idx="332">
                  <c:v>0.84061200000000003</c:v>
                </c:pt>
                <c:pt idx="333">
                  <c:v>0.84016800000000003</c:v>
                </c:pt>
                <c:pt idx="334">
                  <c:v>0.83972400000000003</c:v>
                </c:pt>
                <c:pt idx="335">
                  <c:v>0.83927799999999997</c:v>
                </c:pt>
                <c:pt idx="336">
                  <c:v>0.83883200000000002</c:v>
                </c:pt>
                <c:pt idx="337">
                  <c:v>0.83838599999999996</c:v>
                </c:pt>
                <c:pt idx="338">
                  <c:v>0.83793799999999996</c:v>
                </c:pt>
                <c:pt idx="339">
                  <c:v>0.83748999999999996</c:v>
                </c:pt>
                <c:pt idx="340">
                  <c:v>0.83704199999999995</c:v>
                </c:pt>
                <c:pt idx="341">
                  <c:v>0.836592</c:v>
                </c:pt>
                <c:pt idx="342">
                  <c:v>0.83614299999999997</c:v>
                </c:pt>
                <c:pt idx="343">
                  <c:v>0.83569199999999999</c:v>
                </c:pt>
                <c:pt idx="344">
                  <c:v>0.83524100000000001</c:v>
                </c:pt>
                <c:pt idx="345">
                  <c:v>0.834789</c:v>
                </c:pt>
                <c:pt idx="346">
                  <c:v>0.83433599999999997</c:v>
                </c:pt>
                <c:pt idx="347">
                  <c:v>0.83388200000000001</c:v>
                </c:pt>
                <c:pt idx="348">
                  <c:v>0.83342799999999995</c:v>
                </c:pt>
                <c:pt idx="349">
                  <c:v>0.83297399999999999</c:v>
                </c:pt>
                <c:pt idx="350">
                  <c:v>0.83251799999999998</c:v>
                </c:pt>
                <c:pt idx="351">
                  <c:v>0.83206199999999997</c:v>
                </c:pt>
                <c:pt idx="352">
                  <c:v>0.83160500000000004</c:v>
                </c:pt>
                <c:pt idx="353">
                  <c:v>0.83114699999999997</c:v>
                </c:pt>
                <c:pt idx="354">
                  <c:v>0.83068900000000001</c:v>
                </c:pt>
                <c:pt idx="355">
                  <c:v>0.83023000000000002</c:v>
                </c:pt>
                <c:pt idx="356">
                  <c:v>0.82977000000000001</c:v>
                </c:pt>
                <c:pt idx="357">
                  <c:v>0.82930899999999996</c:v>
                </c:pt>
                <c:pt idx="358">
                  <c:v>0.82884800000000003</c:v>
                </c:pt>
                <c:pt idx="359">
                  <c:v>0.82838599999999996</c:v>
                </c:pt>
                <c:pt idx="360">
                  <c:v>0.82792299999999996</c:v>
                </c:pt>
                <c:pt idx="361">
                  <c:v>0.82745999999999997</c:v>
                </c:pt>
                <c:pt idx="362">
                  <c:v>0.82699599999999995</c:v>
                </c:pt>
                <c:pt idx="363">
                  <c:v>0.82653100000000002</c:v>
                </c:pt>
                <c:pt idx="364">
                  <c:v>0.82606500000000005</c:v>
                </c:pt>
                <c:pt idx="365">
                  <c:v>0.82559800000000005</c:v>
                </c:pt>
                <c:pt idx="366">
                  <c:v>0.82513099999999995</c:v>
                </c:pt>
                <c:pt idx="367">
                  <c:v>0.82466300000000003</c:v>
                </c:pt>
                <c:pt idx="368">
                  <c:v>0.82419399999999998</c:v>
                </c:pt>
                <c:pt idx="369">
                  <c:v>0.82372400000000001</c:v>
                </c:pt>
                <c:pt idx="370">
                  <c:v>0.82325400000000004</c:v>
                </c:pt>
                <c:pt idx="371">
                  <c:v>0.82278300000000004</c:v>
                </c:pt>
                <c:pt idx="372">
                  <c:v>0.82231100000000001</c:v>
                </c:pt>
                <c:pt idx="373">
                  <c:v>0.82183799999999996</c:v>
                </c:pt>
                <c:pt idx="374">
                  <c:v>0.82136399999999998</c:v>
                </c:pt>
                <c:pt idx="375">
                  <c:v>0.82089000000000001</c:v>
                </c:pt>
                <c:pt idx="376">
                  <c:v>0.82041399999999998</c:v>
                </c:pt>
                <c:pt idx="377">
                  <c:v>0.81993799999999994</c:v>
                </c:pt>
                <c:pt idx="378">
                  <c:v>0.81946200000000002</c:v>
                </c:pt>
                <c:pt idx="379">
                  <c:v>0.81898400000000005</c:v>
                </c:pt>
                <c:pt idx="380">
                  <c:v>0.81850599999999996</c:v>
                </c:pt>
                <c:pt idx="381">
                  <c:v>0.81802600000000003</c:v>
                </c:pt>
                <c:pt idx="382">
                  <c:v>0.81754599999999999</c:v>
                </c:pt>
                <c:pt idx="383">
                  <c:v>0.81706500000000004</c:v>
                </c:pt>
                <c:pt idx="384">
                  <c:v>0.81658299999999995</c:v>
                </c:pt>
                <c:pt idx="385">
                  <c:v>0.81610099999999997</c:v>
                </c:pt>
                <c:pt idx="386">
                  <c:v>0.81561700000000004</c:v>
                </c:pt>
                <c:pt idx="387">
                  <c:v>0.815133</c:v>
                </c:pt>
                <c:pt idx="388">
                  <c:v>0.81464800000000004</c:v>
                </c:pt>
                <c:pt idx="389">
                  <c:v>0.81416200000000005</c:v>
                </c:pt>
                <c:pt idx="390">
                  <c:v>0.81367500000000004</c:v>
                </c:pt>
                <c:pt idx="391">
                  <c:v>0.81318699999999999</c:v>
                </c:pt>
                <c:pt idx="392">
                  <c:v>0.81269800000000003</c:v>
                </c:pt>
                <c:pt idx="393">
                  <c:v>0.81220899999999996</c:v>
                </c:pt>
                <c:pt idx="394">
                  <c:v>0.81171899999999997</c:v>
                </c:pt>
                <c:pt idx="395">
                  <c:v>0.81122700000000003</c:v>
                </c:pt>
                <c:pt idx="396">
                  <c:v>0.81073499999999998</c:v>
                </c:pt>
                <c:pt idx="397">
                  <c:v>0.81024200000000002</c:v>
                </c:pt>
                <c:pt idx="398">
                  <c:v>0.80974800000000002</c:v>
                </c:pt>
                <c:pt idx="399">
                  <c:v>0.80925400000000003</c:v>
                </c:pt>
                <c:pt idx="400">
                  <c:v>0.80875799999999998</c:v>
                </c:pt>
                <c:pt idx="401">
                  <c:v>0.80826200000000004</c:v>
                </c:pt>
                <c:pt idx="402">
                  <c:v>0.80776400000000004</c:v>
                </c:pt>
                <c:pt idx="403">
                  <c:v>0.80726600000000004</c:v>
                </c:pt>
                <c:pt idx="404">
                  <c:v>0.80676599999999998</c:v>
                </c:pt>
                <c:pt idx="405">
                  <c:v>0.80626600000000004</c:v>
                </c:pt>
                <c:pt idx="406">
                  <c:v>0.80576499999999995</c:v>
                </c:pt>
                <c:pt idx="407">
                  <c:v>0.80526299999999995</c:v>
                </c:pt>
                <c:pt idx="408">
                  <c:v>0.80476000000000003</c:v>
                </c:pt>
                <c:pt idx="409">
                  <c:v>0.80425599999999997</c:v>
                </c:pt>
                <c:pt idx="410">
                  <c:v>0.80375200000000002</c:v>
                </c:pt>
                <c:pt idx="411">
                  <c:v>0.80324600000000002</c:v>
                </c:pt>
                <c:pt idx="412">
                  <c:v>0.80273899999999998</c:v>
                </c:pt>
                <c:pt idx="413">
                  <c:v>0.80223199999999995</c:v>
                </c:pt>
                <c:pt idx="414">
                  <c:v>0.80172299999999996</c:v>
                </c:pt>
                <c:pt idx="415">
                  <c:v>0.80121399999999998</c:v>
                </c:pt>
                <c:pt idx="416">
                  <c:v>0.80070300000000005</c:v>
                </c:pt>
                <c:pt idx="417">
                  <c:v>0.80019200000000001</c:v>
                </c:pt>
                <c:pt idx="418">
                  <c:v>0.79967900000000003</c:v>
                </c:pt>
                <c:pt idx="419">
                  <c:v>0.79916600000000004</c:v>
                </c:pt>
                <c:pt idx="420">
                  <c:v>0.79865200000000003</c:v>
                </c:pt>
                <c:pt idx="421">
                  <c:v>0.79813699999999999</c:v>
                </c:pt>
                <c:pt idx="422">
                  <c:v>0.79762</c:v>
                </c:pt>
                <c:pt idx="423">
                  <c:v>0.79710300000000001</c:v>
                </c:pt>
                <c:pt idx="424">
                  <c:v>0.79658499999999999</c:v>
                </c:pt>
                <c:pt idx="425">
                  <c:v>0.79606600000000005</c:v>
                </c:pt>
                <c:pt idx="426">
                  <c:v>0.79554599999999998</c:v>
                </c:pt>
                <c:pt idx="427">
                  <c:v>0.79502399999999995</c:v>
                </c:pt>
                <c:pt idx="428">
                  <c:v>0.79450200000000004</c:v>
                </c:pt>
                <c:pt idx="429">
                  <c:v>0.79397899999999999</c:v>
                </c:pt>
                <c:pt idx="430">
                  <c:v>0.79345500000000002</c:v>
                </c:pt>
                <c:pt idx="431">
                  <c:v>0.79293000000000002</c:v>
                </c:pt>
                <c:pt idx="432">
                  <c:v>0.792404</c:v>
                </c:pt>
                <c:pt idx="433">
                  <c:v>0.79187700000000005</c:v>
                </c:pt>
                <c:pt idx="434">
                  <c:v>0.79134800000000005</c:v>
                </c:pt>
                <c:pt idx="435">
                  <c:v>0.79081900000000005</c:v>
                </c:pt>
                <c:pt idx="436">
                  <c:v>0.79028900000000002</c:v>
                </c:pt>
                <c:pt idx="437">
                  <c:v>0.78975799999999996</c:v>
                </c:pt>
                <c:pt idx="438">
                  <c:v>0.78922499999999995</c:v>
                </c:pt>
                <c:pt idx="439">
                  <c:v>0.78869199999999995</c:v>
                </c:pt>
                <c:pt idx="440">
                  <c:v>0.78815800000000003</c:v>
                </c:pt>
                <c:pt idx="441">
                  <c:v>0.78762200000000004</c:v>
                </c:pt>
                <c:pt idx="442">
                  <c:v>0.78708599999999995</c:v>
                </c:pt>
                <c:pt idx="443">
                  <c:v>0.78654800000000002</c:v>
                </c:pt>
                <c:pt idx="444">
                  <c:v>0.78600999999999999</c:v>
                </c:pt>
                <c:pt idx="445">
                  <c:v>0.78547</c:v>
                </c:pt>
                <c:pt idx="446">
                  <c:v>0.78492899999999999</c:v>
                </c:pt>
                <c:pt idx="447">
                  <c:v>0.78438799999999997</c:v>
                </c:pt>
                <c:pt idx="448">
                  <c:v>0.78384500000000001</c:v>
                </c:pt>
                <c:pt idx="449">
                  <c:v>0.78330100000000003</c:v>
                </c:pt>
                <c:pt idx="450">
                  <c:v>0.78275600000000001</c:v>
                </c:pt>
                <c:pt idx="451">
                  <c:v>0.78220999999999996</c:v>
                </c:pt>
                <c:pt idx="452">
                  <c:v>0.781663</c:v>
                </c:pt>
                <c:pt idx="453">
                  <c:v>0.781115</c:v>
                </c:pt>
                <c:pt idx="454">
                  <c:v>0.78056499999999995</c:v>
                </c:pt>
                <c:pt idx="455">
                  <c:v>0.78001500000000001</c:v>
                </c:pt>
                <c:pt idx="456">
                  <c:v>0.77946300000000002</c:v>
                </c:pt>
                <c:pt idx="457">
                  <c:v>0.77891100000000002</c:v>
                </c:pt>
                <c:pt idx="458">
                  <c:v>0.77835699999999997</c:v>
                </c:pt>
                <c:pt idx="459">
                  <c:v>0.77780199999999999</c:v>
                </c:pt>
                <c:pt idx="460">
                  <c:v>0.77724599999999999</c:v>
                </c:pt>
                <c:pt idx="461">
                  <c:v>0.77668899999999996</c:v>
                </c:pt>
                <c:pt idx="462">
                  <c:v>0.77613100000000002</c:v>
                </c:pt>
                <c:pt idx="463">
                  <c:v>0.77557200000000004</c:v>
                </c:pt>
                <c:pt idx="464">
                  <c:v>0.77501100000000001</c:v>
                </c:pt>
                <c:pt idx="465">
                  <c:v>0.77444999999999997</c:v>
                </c:pt>
                <c:pt idx="466">
                  <c:v>0.77388699999999999</c:v>
                </c:pt>
                <c:pt idx="467">
                  <c:v>0.77332299999999998</c:v>
                </c:pt>
                <c:pt idx="468">
                  <c:v>0.77275799999999994</c:v>
                </c:pt>
                <c:pt idx="469">
                  <c:v>0.77219199999999999</c:v>
                </c:pt>
                <c:pt idx="470">
                  <c:v>0.77162500000000001</c:v>
                </c:pt>
                <c:pt idx="471">
                  <c:v>0.77105599999999996</c:v>
                </c:pt>
                <c:pt idx="472">
                  <c:v>0.77048700000000003</c:v>
                </c:pt>
                <c:pt idx="473">
                  <c:v>0.76991600000000004</c:v>
                </c:pt>
                <c:pt idx="474">
                  <c:v>0.76934400000000003</c:v>
                </c:pt>
                <c:pt idx="475">
                  <c:v>0.76877099999999998</c:v>
                </c:pt>
                <c:pt idx="476">
                  <c:v>0.76819700000000002</c:v>
                </c:pt>
                <c:pt idx="477">
                  <c:v>0.767621</c:v>
                </c:pt>
                <c:pt idx="478">
                  <c:v>0.76704499999999998</c:v>
                </c:pt>
                <c:pt idx="479">
                  <c:v>0.76646700000000001</c:v>
                </c:pt>
                <c:pt idx="480">
                  <c:v>0.76588800000000001</c:v>
                </c:pt>
                <c:pt idx="481">
                  <c:v>0.76530699999999996</c:v>
                </c:pt>
                <c:pt idx="482">
                  <c:v>0.76472600000000002</c:v>
                </c:pt>
                <c:pt idx="483">
                  <c:v>0.76414400000000005</c:v>
                </c:pt>
                <c:pt idx="484">
                  <c:v>0.76356000000000002</c:v>
                </c:pt>
                <c:pt idx="485">
                  <c:v>0.76297499999999996</c:v>
                </c:pt>
                <c:pt idx="486">
                  <c:v>0.76238799999999995</c:v>
                </c:pt>
                <c:pt idx="487">
                  <c:v>0.76180099999999995</c:v>
                </c:pt>
                <c:pt idx="488">
                  <c:v>0.761212</c:v>
                </c:pt>
                <c:pt idx="489">
                  <c:v>0.76062200000000002</c:v>
                </c:pt>
                <c:pt idx="490">
                  <c:v>0.76003100000000001</c:v>
                </c:pt>
                <c:pt idx="491">
                  <c:v>0.75943899999999998</c:v>
                </c:pt>
                <c:pt idx="492">
                  <c:v>0.75884499999999999</c:v>
                </c:pt>
                <c:pt idx="493">
                  <c:v>0.75824999999999998</c:v>
                </c:pt>
                <c:pt idx="494">
                  <c:v>0.75765400000000005</c:v>
                </c:pt>
                <c:pt idx="495">
                  <c:v>0.75705699999999998</c:v>
                </c:pt>
                <c:pt idx="496">
                  <c:v>0.75645799999999996</c:v>
                </c:pt>
                <c:pt idx="497">
                  <c:v>0.75585899999999995</c:v>
                </c:pt>
                <c:pt idx="498">
                  <c:v>0.75525799999999998</c:v>
                </c:pt>
                <c:pt idx="499">
                  <c:v>0.75465499999999996</c:v>
                </c:pt>
                <c:pt idx="500">
                  <c:v>0.75405199999999994</c:v>
                </c:pt>
                <c:pt idx="501">
                  <c:v>0.75344699999999998</c:v>
                </c:pt>
                <c:pt idx="502">
                  <c:v>0.75283999999999995</c:v>
                </c:pt>
                <c:pt idx="503">
                  <c:v>0.75223300000000004</c:v>
                </c:pt>
                <c:pt idx="504">
                  <c:v>0.75162399999999996</c:v>
                </c:pt>
                <c:pt idx="505">
                  <c:v>0.75101399999999996</c:v>
                </c:pt>
                <c:pt idx="506">
                  <c:v>0.75040300000000004</c:v>
                </c:pt>
                <c:pt idx="507">
                  <c:v>0.74978999999999996</c:v>
                </c:pt>
                <c:pt idx="508">
                  <c:v>0.74917599999999995</c:v>
                </c:pt>
                <c:pt idx="509">
                  <c:v>0.74856100000000003</c:v>
                </c:pt>
                <c:pt idx="510">
                  <c:v>0.74794400000000005</c:v>
                </c:pt>
                <c:pt idx="511">
                  <c:v>0.74732699999999996</c:v>
                </c:pt>
                <c:pt idx="512">
                  <c:v>0.74670700000000001</c:v>
                </c:pt>
                <c:pt idx="513">
                  <c:v>0.74608699999999994</c:v>
                </c:pt>
                <c:pt idx="514">
                  <c:v>0.74546500000000004</c:v>
                </c:pt>
                <c:pt idx="515">
                  <c:v>0.744842</c:v>
                </c:pt>
                <c:pt idx="516">
                  <c:v>0.74421800000000005</c:v>
                </c:pt>
                <c:pt idx="517">
                  <c:v>0.74359200000000003</c:v>
                </c:pt>
                <c:pt idx="518">
                  <c:v>0.74296499999999999</c:v>
                </c:pt>
                <c:pt idx="519">
                  <c:v>0.742336</c:v>
                </c:pt>
                <c:pt idx="520">
                  <c:v>0.74170599999999998</c:v>
                </c:pt>
                <c:pt idx="521">
                  <c:v>0.74107500000000004</c:v>
                </c:pt>
                <c:pt idx="522">
                  <c:v>0.74044200000000004</c:v>
                </c:pt>
                <c:pt idx="523">
                  <c:v>0.73980800000000002</c:v>
                </c:pt>
                <c:pt idx="524">
                  <c:v>0.73917299999999997</c:v>
                </c:pt>
                <c:pt idx="525">
                  <c:v>0.73853599999999997</c:v>
                </c:pt>
                <c:pt idx="526">
                  <c:v>0.73789800000000005</c:v>
                </c:pt>
                <c:pt idx="527">
                  <c:v>0.737259</c:v>
                </c:pt>
                <c:pt idx="528">
                  <c:v>0.73661799999999999</c:v>
                </c:pt>
                <c:pt idx="529">
                  <c:v>0.73597599999999996</c:v>
                </c:pt>
                <c:pt idx="530">
                  <c:v>0.73533199999999999</c:v>
                </c:pt>
                <c:pt idx="531">
                  <c:v>0.73468699999999998</c:v>
                </c:pt>
                <c:pt idx="532">
                  <c:v>0.73404100000000005</c:v>
                </c:pt>
                <c:pt idx="533">
                  <c:v>0.73339299999999996</c:v>
                </c:pt>
                <c:pt idx="534">
                  <c:v>0.73274399999999995</c:v>
                </c:pt>
                <c:pt idx="535">
                  <c:v>0.73209299999999999</c:v>
                </c:pt>
                <c:pt idx="536">
                  <c:v>0.73144100000000001</c:v>
                </c:pt>
                <c:pt idx="537">
                  <c:v>0.73078799999999999</c:v>
                </c:pt>
                <c:pt idx="538">
                  <c:v>0.73013300000000003</c:v>
                </c:pt>
                <c:pt idx="539">
                  <c:v>0.72947700000000004</c:v>
                </c:pt>
                <c:pt idx="540">
                  <c:v>0.72881899999999999</c:v>
                </c:pt>
                <c:pt idx="541">
                  <c:v>0.72816000000000003</c:v>
                </c:pt>
                <c:pt idx="542">
                  <c:v>0.72749900000000001</c:v>
                </c:pt>
                <c:pt idx="543">
                  <c:v>0.72683699999999996</c:v>
                </c:pt>
                <c:pt idx="544">
                  <c:v>0.72617399999999999</c:v>
                </c:pt>
                <c:pt idx="545">
                  <c:v>0.72550899999999996</c:v>
                </c:pt>
                <c:pt idx="546">
                  <c:v>0.72484199999999999</c:v>
                </c:pt>
                <c:pt idx="547">
                  <c:v>0.72417399999999998</c:v>
                </c:pt>
                <c:pt idx="548">
                  <c:v>0.72350499999999995</c:v>
                </c:pt>
                <c:pt idx="549">
                  <c:v>0.72283399999999998</c:v>
                </c:pt>
                <c:pt idx="550">
                  <c:v>0.72216199999999997</c:v>
                </c:pt>
                <c:pt idx="551">
                  <c:v>0.72148800000000002</c:v>
                </c:pt>
                <c:pt idx="552">
                  <c:v>0.72081300000000004</c:v>
                </c:pt>
                <c:pt idx="553">
                  <c:v>0.720136</c:v>
                </c:pt>
                <c:pt idx="554">
                  <c:v>0.71945800000000004</c:v>
                </c:pt>
                <c:pt idx="555">
                  <c:v>0.71877800000000003</c:v>
                </c:pt>
                <c:pt idx="556">
                  <c:v>0.71809699999999999</c:v>
                </c:pt>
                <c:pt idx="557">
                  <c:v>0.717414</c:v>
                </c:pt>
                <c:pt idx="558">
                  <c:v>0.71672999999999998</c:v>
                </c:pt>
                <c:pt idx="559">
                  <c:v>0.71604400000000001</c:v>
                </c:pt>
                <c:pt idx="560">
                  <c:v>0.71535700000000002</c:v>
                </c:pt>
                <c:pt idx="561">
                  <c:v>0.71466799999999997</c:v>
                </c:pt>
                <c:pt idx="562">
                  <c:v>0.71397699999999997</c:v>
                </c:pt>
                <c:pt idx="563">
                  <c:v>0.71328599999999998</c:v>
                </c:pt>
                <c:pt idx="564">
                  <c:v>0.712592</c:v>
                </c:pt>
                <c:pt idx="565">
                  <c:v>0.711897</c:v>
                </c:pt>
                <c:pt idx="566">
                  <c:v>0.71120099999999997</c:v>
                </c:pt>
                <c:pt idx="567">
                  <c:v>0.710503</c:v>
                </c:pt>
                <c:pt idx="568">
                  <c:v>0.70980299999999996</c:v>
                </c:pt>
                <c:pt idx="569">
                  <c:v>0.70910200000000001</c:v>
                </c:pt>
                <c:pt idx="570">
                  <c:v>0.708399</c:v>
                </c:pt>
                <c:pt idx="571">
                  <c:v>0.70769499999999996</c:v>
                </c:pt>
                <c:pt idx="572">
                  <c:v>0.70698899999999998</c:v>
                </c:pt>
                <c:pt idx="573">
                  <c:v>0.70628100000000005</c:v>
                </c:pt>
                <c:pt idx="574">
                  <c:v>0.70557199999999998</c:v>
                </c:pt>
                <c:pt idx="575">
                  <c:v>0.70486199999999999</c:v>
                </c:pt>
                <c:pt idx="576">
                  <c:v>0.70414900000000002</c:v>
                </c:pt>
                <c:pt idx="577">
                  <c:v>0.70343599999999995</c:v>
                </c:pt>
                <c:pt idx="578">
                  <c:v>0.70272000000000001</c:v>
                </c:pt>
                <c:pt idx="579">
                  <c:v>0.70200300000000004</c:v>
                </c:pt>
                <c:pt idx="580">
                  <c:v>0.70128500000000005</c:v>
                </c:pt>
                <c:pt idx="581">
                  <c:v>0.70056399999999996</c:v>
                </c:pt>
                <c:pt idx="582">
                  <c:v>0.69984199999999996</c:v>
                </c:pt>
                <c:pt idx="583">
                  <c:v>0.69911900000000005</c:v>
                </c:pt>
                <c:pt idx="584">
                  <c:v>0.69839399999999996</c:v>
                </c:pt>
                <c:pt idx="585">
                  <c:v>0.69766700000000004</c:v>
                </c:pt>
                <c:pt idx="586">
                  <c:v>0.69693899999999998</c:v>
                </c:pt>
                <c:pt idx="587">
                  <c:v>0.69620899999999997</c:v>
                </c:pt>
                <c:pt idx="588">
                  <c:v>0.69547700000000001</c:v>
                </c:pt>
                <c:pt idx="589">
                  <c:v>0.69474400000000003</c:v>
                </c:pt>
                <c:pt idx="590">
                  <c:v>0.69400899999999999</c:v>
                </c:pt>
                <c:pt idx="591">
                  <c:v>0.693272</c:v>
                </c:pt>
                <c:pt idx="592">
                  <c:v>0.69253399999999998</c:v>
                </c:pt>
                <c:pt idx="593">
                  <c:v>0.69179400000000002</c:v>
                </c:pt>
                <c:pt idx="594">
                  <c:v>0.691052</c:v>
                </c:pt>
                <c:pt idx="595">
                  <c:v>0.69030899999999995</c:v>
                </c:pt>
                <c:pt idx="596">
                  <c:v>0.68956399999999995</c:v>
                </c:pt>
                <c:pt idx="597">
                  <c:v>0.68881700000000001</c:v>
                </c:pt>
                <c:pt idx="598">
                  <c:v>0.68806900000000004</c:v>
                </c:pt>
                <c:pt idx="599">
                  <c:v>0.68731900000000001</c:v>
                </c:pt>
                <c:pt idx="600">
                  <c:v>0.68656700000000004</c:v>
                </c:pt>
                <c:pt idx="601">
                  <c:v>0.68581400000000003</c:v>
                </c:pt>
                <c:pt idx="602">
                  <c:v>0.68505899999999997</c:v>
                </c:pt>
                <c:pt idx="603">
                  <c:v>0.68430199999999997</c:v>
                </c:pt>
                <c:pt idx="604">
                  <c:v>0.68354300000000001</c:v>
                </c:pt>
                <c:pt idx="605">
                  <c:v>0.68278300000000003</c:v>
                </c:pt>
                <c:pt idx="606">
                  <c:v>0.68202099999999999</c:v>
                </c:pt>
                <c:pt idx="607">
                  <c:v>0.681257</c:v>
                </c:pt>
                <c:pt idx="608">
                  <c:v>0.68049199999999999</c:v>
                </c:pt>
                <c:pt idx="609">
                  <c:v>0.67972500000000002</c:v>
                </c:pt>
                <c:pt idx="610">
                  <c:v>0.678956</c:v>
                </c:pt>
                <c:pt idx="611">
                  <c:v>0.67818500000000004</c:v>
                </c:pt>
                <c:pt idx="612">
                  <c:v>0.67741200000000001</c:v>
                </c:pt>
                <c:pt idx="613">
                  <c:v>0.67663799999999996</c:v>
                </c:pt>
                <c:pt idx="614">
                  <c:v>0.67586199999999996</c:v>
                </c:pt>
                <c:pt idx="615">
                  <c:v>0.67508400000000002</c:v>
                </c:pt>
                <c:pt idx="616">
                  <c:v>0.67430500000000004</c:v>
                </c:pt>
                <c:pt idx="617">
                  <c:v>0.67352400000000001</c:v>
                </c:pt>
                <c:pt idx="618">
                  <c:v>0.67274100000000003</c:v>
                </c:pt>
                <c:pt idx="619">
                  <c:v>0.671956</c:v>
                </c:pt>
                <c:pt idx="620">
                  <c:v>0.67116900000000002</c:v>
                </c:pt>
                <c:pt idx="621">
                  <c:v>0.670381</c:v>
                </c:pt>
                <c:pt idx="622">
                  <c:v>0.66959000000000002</c:v>
                </c:pt>
                <c:pt idx="623">
                  <c:v>0.668798</c:v>
                </c:pt>
                <c:pt idx="624">
                  <c:v>0.66800400000000004</c:v>
                </c:pt>
                <c:pt idx="625">
                  <c:v>0.66720900000000005</c:v>
                </c:pt>
                <c:pt idx="626">
                  <c:v>0.66641099999999998</c:v>
                </c:pt>
                <c:pt idx="627">
                  <c:v>0.66561199999999998</c:v>
                </c:pt>
                <c:pt idx="628">
                  <c:v>0.66481100000000004</c:v>
                </c:pt>
                <c:pt idx="629">
                  <c:v>0.66400800000000004</c:v>
                </c:pt>
                <c:pt idx="630">
                  <c:v>0.66320299999999999</c:v>
                </c:pt>
                <c:pt idx="631">
                  <c:v>0.66239700000000001</c:v>
                </c:pt>
                <c:pt idx="632">
                  <c:v>0.66158799999999995</c:v>
                </c:pt>
                <c:pt idx="633">
                  <c:v>0.66077799999999998</c:v>
                </c:pt>
                <c:pt idx="634">
                  <c:v>0.65996600000000005</c:v>
                </c:pt>
                <c:pt idx="635">
                  <c:v>0.65915199999999996</c:v>
                </c:pt>
                <c:pt idx="636">
                  <c:v>0.65833600000000003</c:v>
                </c:pt>
                <c:pt idx="637">
                  <c:v>0.65751800000000005</c:v>
                </c:pt>
                <c:pt idx="638">
                  <c:v>0.656698</c:v>
                </c:pt>
                <c:pt idx="639">
                  <c:v>0.65587700000000004</c:v>
                </c:pt>
                <c:pt idx="640">
                  <c:v>0.655053</c:v>
                </c:pt>
                <c:pt idx="641">
                  <c:v>0.65422800000000003</c:v>
                </c:pt>
                <c:pt idx="642">
                  <c:v>0.65340100000000001</c:v>
                </c:pt>
                <c:pt idx="643">
                  <c:v>0.65257200000000004</c:v>
                </c:pt>
                <c:pt idx="644">
                  <c:v>0.65174100000000001</c:v>
                </c:pt>
                <c:pt idx="645">
                  <c:v>0.65090800000000004</c:v>
                </c:pt>
                <c:pt idx="646">
                  <c:v>0.65007400000000004</c:v>
                </c:pt>
                <c:pt idx="647">
                  <c:v>0.64923699999999995</c:v>
                </c:pt>
                <c:pt idx="648">
                  <c:v>0.64839800000000003</c:v>
                </c:pt>
                <c:pt idx="649">
                  <c:v>0.64755799999999997</c:v>
                </c:pt>
                <c:pt idx="650">
                  <c:v>0.64671599999999996</c:v>
                </c:pt>
                <c:pt idx="651">
                  <c:v>0.64587099999999997</c:v>
                </c:pt>
                <c:pt idx="652">
                  <c:v>0.64502499999999996</c:v>
                </c:pt>
                <c:pt idx="653">
                  <c:v>0.644177</c:v>
                </c:pt>
                <c:pt idx="654">
                  <c:v>0.64332699999999998</c:v>
                </c:pt>
                <c:pt idx="655">
                  <c:v>0.64247399999999999</c:v>
                </c:pt>
                <c:pt idx="656">
                  <c:v>0.64161999999999997</c:v>
                </c:pt>
                <c:pt idx="657">
                  <c:v>0.640764</c:v>
                </c:pt>
                <c:pt idx="658">
                  <c:v>0.639907</c:v>
                </c:pt>
                <c:pt idx="659">
                  <c:v>0.63904700000000003</c:v>
                </c:pt>
                <c:pt idx="660">
                  <c:v>0.638185</c:v>
                </c:pt>
                <c:pt idx="661">
                  <c:v>0.63732100000000003</c:v>
                </c:pt>
                <c:pt idx="662">
                  <c:v>0.63645499999999999</c:v>
                </c:pt>
                <c:pt idx="663">
                  <c:v>0.63558700000000001</c:v>
                </c:pt>
                <c:pt idx="664">
                  <c:v>0.634718</c:v>
                </c:pt>
                <c:pt idx="665">
                  <c:v>0.63384600000000002</c:v>
                </c:pt>
                <c:pt idx="666">
                  <c:v>0.63297199999999998</c:v>
                </c:pt>
                <c:pt idx="667">
                  <c:v>0.63209599999999999</c:v>
                </c:pt>
                <c:pt idx="668">
                  <c:v>0.63121799999999995</c:v>
                </c:pt>
                <c:pt idx="669">
                  <c:v>0.63033899999999998</c:v>
                </c:pt>
                <c:pt idx="670">
                  <c:v>0.62945700000000004</c:v>
                </c:pt>
                <c:pt idx="671">
                  <c:v>0.62857300000000005</c:v>
                </c:pt>
                <c:pt idx="672">
                  <c:v>0.62768699999999999</c:v>
                </c:pt>
                <c:pt idx="673">
                  <c:v>0.62680000000000002</c:v>
                </c:pt>
                <c:pt idx="674">
                  <c:v>0.62590999999999997</c:v>
                </c:pt>
                <c:pt idx="675">
                  <c:v>0.62501799999999996</c:v>
                </c:pt>
                <c:pt idx="676">
                  <c:v>0.62412400000000001</c:v>
                </c:pt>
                <c:pt idx="677">
                  <c:v>0.623228</c:v>
                </c:pt>
                <c:pt idx="678">
                  <c:v>0.62233000000000005</c:v>
                </c:pt>
                <c:pt idx="679">
                  <c:v>0.62143000000000004</c:v>
                </c:pt>
                <c:pt idx="680">
                  <c:v>0.62052799999999997</c:v>
                </c:pt>
                <c:pt idx="681">
                  <c:v>0.61962399999999995</c:v>
                </c:pt>
                <c:pt idx="682">
                  <c:v>0.61871699999999996</c:v>
                </c:pt>
                <c:pt idx="683">
                  <c:v>0.61780900000000005</c:v>
                </c:pt>
                <c:pt idx="684">
                  <c:v>0.61689899999999998</c:v>
                </c:pt>
                <c:pt idx="685">
                  <c:v>0.61598600000000003</c:v>
                </c:pt>
                <c:pt idx="686">
                  <c:v>0.61507199999999995</c:v>
                </c:pt>
                <c:pt idx="687">
                  <c:v>0.61415500000000001</c:v>
                </c:pt>
                <c:pt idx="688">
                  <c:v>0.61323700000000003</c:v>
                </c:pt>
                <c:pt idx="689">
                  <c:v>0.61231599999999997</c:v>
                </c:pt>
                <c:pt idx="690">
                  <c:v>0.61139299999999996</c:v>
                </c:pt>
                <c:pt idx="691">
                  <c:v>0.61046800000000001</c:v>
                </c:pt>
                <c:pt idx="692">
                  <c:v>0.609541</c:v>
                </c:pt>
                <c:pt idx="693">
                  <c:v>0.60861200000000004</c:v>
                </c:pt>
                <c:pt idx="694">
                  <c:v>0.60768100000000003</c:v>
                </c:pt>
                <c:pt idx="695">
                  <c:v>0.60674799999999995</c:v>
                </c:pt>
                <c:pt idx="696">
                  <c:v>0.60581200000000002</c:v>
                </c:pt>
                <c:pt idx="697">
                  <c:v>0.60487500000000005</c:v>
                </c:pt>
                <c:pt idx="698">
                  <c:v>0.603935</c:v>
                </c:pt>
                <c:pt idx="699">
                  <c:v>0.602993</c:v>
                </c:pt>
                <c:pt idx="700">
                  <c:v>0.60204899999999995</c:v>
                </c:pt>
                <c:pt idx="701">
                  <c:v>0.60110300000000005</c:v>
                </c:pt>
                <c:pt idx="702">
                  <c:v>0.60015499999999999</c:v>
                </c:pt>
                <c:pt idx="703">
                  <c:v>0.59920499999999999</c:v>
                </c:pt>
                <c:pt idx="704">
                  <c:v>0.59825200000000001</c:v>
                </c:pt>
                <c:pt idx="705">
                  <c:v>0.597298</c:v>
                </c:pt>
                <c:pt idx="706">
                  <c:v>0.59634100000000001</c:v>
                </c:pt>
                <c:pt idx="707">
                  <c:v>0.59538199999999997</c:v>
                </c:pt>
                <c:pt idx="708">
                  <c:v>0.59442099999999998</c:v>
                </c:pt>
                <c:pt idx="709">
                  <c:v>0.59345800000000004</c:v>
                </c:pt>
                <c:pt idx="710">
                  <c:v>0.59249300000000005</c:v>
                </c:pt>
                <c:pt idx="711">
                  <c:v>0.59152499999999997</c:v>
                </c:pt>
                <c:pt idx="712">
                  <c:v>0.59055500000000005</c:v>
                </c:pt>
                <c:pt idx="713">
                  <c:v>0.589584</c:v>
                </c:pt>
                <c:pt idx="714">
                  <c:v>0.58860900000000005</c:v>
                </c:pt>
                <c:pt idx="715">
                  <c:v>0.58763299999999996</c:v>
                </c:pt>
                <c:pt idx="716">
                  <c:v>0.58665500000000004</c:v>
                </c:pt>
                <c:pt idx="717">
                  <c:v>0.58567400000000003</c:v>
                </c:pt>
                <c:pt idx="718">
                  <c:v>0.58469199999999999</c:v>
                </c:pt>
                <c:pt idx="719">
                  <c:v>0.58370699999999998</c:v>
                </c:pt>
                <c:pt idx="720">
                  <c:v>0.58271899999999999</c:v>
                </c:pt>
                <c:pt idx="721">
                  <c:v>0.58172999999999997</c:v>
                </c:pt>
                <c:pt idx="722">
                  <c:v>0.58073900000000001</c:v>
                </c:pt>
                <c:pt idx="723">
                  <c:v>0.57974499999999995</c:v>
                </c:pt>
                <c:pt idx="724">
                  <c:v>0.57874899999999996</c:v>
                </c:pt>
                <c:pt idx="725">
                  <c:v>0.57775100000000001</c:v>
                </c:pt>
                <c:pt idx="726">
                  <c:v>0.57675100000000001</c:v>
                </c:pt>
                <c:pt idx="727">
                  <c:v>0.57574800000000004</c:v>
                </c:pt>
                <c:pt idx="728">
                  <c:v>0.574743</c:v>
                </c:pt>
                <c:pt idx="729">
                  <c:v>0.57373600000000002</c:v>
                </c:pt>
                <c:pt idx="730">
                  <c:v>0.57272699999999999</c:v>
                </c:pt>
                <c:pt idx="731">
                  <c:v>0.571716</c:v>
                </c:pt>
                <c:pt idx="732">
                  <c:v>0.57070200000000004</c:v>
                </c:pt>
                <c:pt idx="733">
                  <c:v>0.56968600000000003</c:v>
                </c:pt>
                <c:pt idx="734">
                  <c:v>0.56866799999999995</c:v>
                </c:pt>
                <c:pt idx="735">
                  <c:v>0.56764800000000004</c:v>
                </c:pt>
                <c:pt idx="736">
                  <c:v>0.56662500000000005</c:v>
                </c:pt>
                <c:pt idx="737">
                  <c:v>0.56559999999999999</c:v>
                </c:pt>
                <c:pt idx="738">
                  <c:v>0.56457299999999999</c:v>
                </c:pt>
                <c:pt idx="739">
                  <c:v>0.56354400000000004</c:v>
                </c:pt>
                <c:pt idx="740">
                  <c:v>0.56251300000000004</c:v>
                </c:pt>
                <c:pt idx="741">
                  <c:v>0.56147899999999995</c:v>
                </c:pt>
                <c:pt idx="742">
                  <c:v>0.56044300000000002</c:v>
                </c:pt>
                <c:pt idx="743">
                  <c:v>0.55940500000000004</c:v>
                </c:pt>
                <c:pt idx="744">
                  <c:v>0.55836399999999997</c:v>
                </c:pt>
                <c:pt idx="745">
                  <c:v>0.55732099999999996</c:v>
                </c:pt>
                <c:pt idx="746">
                  <c:v>0.55627599999999999</c:v>
                </c:pt>
                <c:pt idx="747">
                  <c:v>0.55522899999999997</c:v>
                </c:pt>
                <c:pt idx="748">
                  <c:v>0.55418000000000001</c:v>
                </c:pt>
                <c:pt idx="749">
                  <c:v>0.55312799999999995</c:v>
                </c:pt>
                <c:pt idx="750">
                  <c:v>0.55207399999999995</c:v>
                </c:pt>
                <c:pt idx="751">
                  <c:v>0.55101800000000001</c:v>
                </c:pt>
                <c:pt idx="752">
                  <c:v>0.54995899999999998</c:v>
                </c:pt>
                <c:pt idx="753">
                  <c:v>0.548898</c:v>
                </c:pt>
                <c:pt idx="754">
                  <c:v>0.54783499999999996</c:v>
                </c:pt>
                <c:pt idx="755">
                  <c:v>0.54676999999999998</c:v>
                </c:pt>
                <c:pt idx="756">
                  <c:v>0.54570300000000005</c:v>
                </c:pt>
                <c:pt idx="757">
                  <c:v>0.54463300000000003</c:v>
                </c:pt>
                <c:pt idx="758">
                  <c:v>0.54356099999999996</c:v>
                </c:pt>
                <c:pt idx="759">
                  <c:v>0.54248600000000002</c:v>
                </c:pt>
                <c:pt idx="760">
                  <c:v>0.54140999999999995</c:v>
                </c:pt>
                <c:pt idx="761">
                  <c:v>0.54033100000000001</c:v>
                </c:pt>
                <c:pt idx="762">
                  <c:v>0.53925000000000001</c:v>
                </c:pt>
                <c:pt idx="763">
                  <c:v>0.53816600000000003</c:v>
                </c:pt>
                <c:pt idx="764">
                  <c:v>0.53708</c:v>
                </c:pt>
                <c:pt idx="765">
                  <c:v>0.53599300000000005</c:v>
                </c:pt>
                <c:pt idx="766">
                  <c:v>0.53490199999999999</c:v>
                </c:pt>
                <c:pt idx="767">
                  <c:v>0.53381000000000001</c:v>
                </c:pt>
                <c:pt idx="768">
                  <c:v>0.53271500000000005</c:v>
                </c:pt>
                <c:pt idx="769">
                  <c:v>0.53161800000000003</c:v>
                </c:pt>
                <c:pt idx="770">
                  <c:v>0.53051899999999996</c:v>
                </c:pt>
                <c:pt idx="771">
                  <c:v>0.52941700000000003</c:v>
                </c:pt>
                <c:pt idx="772">
                  <c:v>0.52831300000000003</c:v>
                </c:pt>
                <c:pt idx="773">
                  <c:v>0.52720699999999998</c:v>
                </c:pt>
                <c:pt idx="774">
                  <c:v>0.52609899999999998</c:v>
                </c:pt>
                <c:pt idx="775">
                  <c:v>0.52498800000000001</c:v>
                </c:pt>
                <c:pt idx="776">
                  <c:v>0.52387499999999998</c:v>
                </c:pt>
                <c:pt idx="777">
                  <c:v>0.52276</c:v>
                </c:pt>
                <c:pt idx="778">
                  <c:v>0.52164200000000005</c:v>
                </c:pt>
                <c:pt idx="779">
                  <c:v>0.52052299999999996</c:v>
                </c:pt>
                <c:pt idx="780">
                  <c:v>0.519401</c:v>
                </c:pt>
                <c:pt idx="781">
                  <c:v>0.51827599999999996</c:v>
                </c:pt>
                <c:pt idx="782">
                  <c:v>0.51715</c:v>
                </c:pt>
                <c:pt idx="783">
                  <c:v>0.51602099999999995</c:v>
                </c:pt>
                <c:pt idx="784">
                  <c:v>0.51488999999999996</c:v>
                </c:pt>
                <c:pt idx="785">
                  <c:v>0.51375700000000002</c:v>
                </c:pt>
                <c:pt idx="786">
                  <c:v>0.51262099999999999</c:v>
                </c:pt>
                <c:pt idx="787">
                  <c:v>0.51148300000000002</c:v>
                </c:pt>
                <c:pt idx="788">
                  <c:v>0.51034299999999999</c:v>
                </c:pt>
                <c:pt idx="789">
                  <c:v>0.50920100000000001</c:v>
                </c:pt>
                <c:pt idx="790">
                  <c:v>0.50805599999999995</c:v>
                </c:pt>
                <c:pt idx="791">
                  <c:v>0.50690999999999997</c:v>
                </c:pt>
                <c:pt idx="792">
                  <c:v>0.50576100000000002</c:v>
                </c:pt>
                <c:pt idx="793">
                  <c:v>0.50460899999999997</c:v>
                </c:pt>
                <c:pt idx="794">
                  <c:v>0.50345600000000001</c:v>
                </c:pt>
                <c:pt idx="795">
                  <c:v>0.50229999999999997</c:v>
                </c:pt>
                <c:pt idx="796">
                  <c:v>0.50114199999999998</c:v>
                </c:pt>
                <c:pt idx="797">
                  <c:v>0.49998199999999998</c:v>
                </c:pt>
                <c:pt idx="798">
                  <c:v>0.49881900000000001</c:v>
                </c:pt>
                <c:pt idx="799">
                  <c:v>0.49765399999999999</c:v>
                </c:pt>
                <c:pt idx="800">
                  <c:v>0.49648700000000001</c:v>
                </c:pt>
                <c:pt idx="801">
                  <c:v>0.49531799999999998</c:v>
                </c:pt>
                <c:pt idx="802">
                  <c:v>0.494147</c:v>
                </c:pt>
                <c:pt idx="803">
                  <c:v>0.49297299999999999</c:v>
                </c:pt>
                <c:pt idx="804">
                  <c:v>0.49179699999999998</c:v>
                </c:pt>
                <c:pt idx="805">
                  <c:v>0.49061900000000003</c:v>
                </c:pt>
                <c:pt idx="806">
                  <c:v>0.48943900000000001</c:v>
                </c:pt>
                <c:pt idx="807">
                  <c:v>0.488257</c:v>
                </c:pt>
                <c:pt idx="808">
                  <c:v>0.487072</c:v>
                </c:pt>
                <c:pt idx="809">
                  <c:v>0.48588500000000001</c:v>
                </c:pt>
                <c:pt idx="810">
                  <c:v>0.48469600000000002</c:v>
                </c:pt>
                <c:pt idx="811">
                  <c:v>0.48350500000000002</c:v>
                </c:pt>
                <c:pt idx="812">
                  <c:v>0.48231200000000002</c:v>
                </c:pt>
                <c:pt idx="813">
                  <c:v>0.48111599999999999</c:v>
                </c:pt>
                <c:pt idx="814">
                  <c:v>0.47991800000000001</c:v>
                </c:pt>
                <c:pt idx="815">
                  <c:v>0.47871799999999998</c:v>
                </c:pt>
                <c:pt idx="816">
                  <c:v>0.477516</c:v>
                </c:pt>
                <c:pt idx="817">
                  <c:v>0.47631200000000001</c:v>
                </c:pt>
                <c:pt idx="818">
                  <c:v>0.47510599999999997</c:v>
                </c:pt>
                <c:pt idx="819">
                  <c:v>0.47389700000000001</c:v>
                </c:pt>
                <c:pt idx="820">
                  <c:v>0.472686</c:v>
                </c:pt>
                <c:pt idx="821">
                  <c:v>0.471474</c:v>
                </c:pt>
                <c:pt idx="822">
                  <c:v>0.47025899999999998</c:v>
                </c:pt>
                <c:pt idx="823">
                  <c:v>0.46904200000000001</c:v>
                </c:pt>
                <c:pt idx="824">
                  <c:v>0.46782299999999999</c:v>
                </c:pt>
                <c:pt idx="825">
                  <c:v>0.46660099999999999</c:v>
                </c:pt>
                <c:pt idx="826">
                  <c:v>0.46537800000000001</c:v>
                </c:pt>
                <c:pt idx="827">
                  <c:v>0.46415200000000001</c:v>
                </c:pt>
                <c:pt idx="828">
                  <c:v>0.46292499999999998</c:v>
                </c:pt>
                <c:pt idx="829">
                  <c:v>0.46169500000000002</c:v>
                </c:pt>
                <c:pt idx="830">
                  <c:v>0.46046300000000001</c:v>
                </c:pt>
                <c:pt idx="831">
                  <c:v>0.45923000000000003</c:v>
                </c:pt>
                <c:pt idx="832">
                  <c:v>0.45799400000000001</c:v>
                </c:pt>
                <c:pt idx="833">
                  <c:v>0.456756</c:v>
                </c:pt>
                <c:pt idx="834">
                  <c:v>0.45551599999999998</c:v>
                </c:pt>
                <c:pt idx="835">
                  <c:v>0.45427400000000001</c:v>
                </c:pt>
                <c:pt idx="836">
                  <c:v>0.45302999999999999</c:v>
                </c:pt>
                <c:pt idx="837">
                  <c:v>0.45178400000000002</c:v>
                </c:pt>
                <c:pt idx="838">
                  <c:v>0.45053599999999999</c:v>
                </c:pt>
                <c:pt idx="839">
                  <c:v>0.44928600000000002</c:v>
                </c:pt>
                <c:pt idx="840">
                  <c:v>0.44803399999999999</c:v>
                </c:pt>
                <c:pt idx="841">
                  <c:v>0.44677899999999998</c:v>
                </c:pt>
                <c:pt idx="842">
                  <c:v>0.445523</c:v>
                </c:pt>
                <c:pt idx="843">
                  <c:v>0.44426500000000002</c:v>
                </c:pt>
                <c:pt idx="844">
                  <c:v>0.44300499999999998</c:v>
                </c:pt>
                <c:pt idx="845">
                  <c:v>0.44174400000000003</c:v>
                </c:pt>
                <c:pt idx="846">
                  <c:v>0.44047999999999998</c:v>
                </c:pt>
                <c:pt idx="847">
                  <c:v>0.43921399999999999</c:v>
                </c:pt>
                <c:pt idx="848">
                  <c:v>0.437946</c:v>
                </c:pt>
                <c:pt idx="849">
                  <c:v>0.43667699999999998</c:v>
                </c:pt>
                <c:pt idx="850">
                  <c:v>0.43540499999999999</c:v>
                </c:pt>
                <c:pt idx="851">
                  <c:v>0.43413200000000002</c:v>
                </c:pt>
                <c:pt idx="852">
                  <c:v>0.43285600000000002</c:v>
                </c:pt>
                <c:pt idx="853">
                  <c:v>0.43157899999999999</c:v>
                </c:pt>
                <c:pt idx="854">
                  <c:v>0.43030000000000002</c:v>
                </c:pt>
                <c:pt idx="855">
                  <c:v>0.42901899999999998</c:v>
                </c:pt>
                <c:pt idx="856">
                  <c:v>0.42773600000000001</c:v>
                </c:pt>
                <c:pt idx="857">
                  <c:v>0.426452</c:v>
                </c:pt>
                <c:pt idx="858">
                  <c:v>0.42516500000000002</c:v>
                </c:pt>
                <c:pt idx="859">
                  <c:v>0.423877</c:v>
                </c:pt>
                <c:pt idx="860">
                  <c:v>0.42258699999999999</c:v>
                </c:pt>
                <c:pt idx="861">
                  <c:v>0.421296</c:v>
                </c:pt>
                <c:pt idx="862">
                  <c:v>0.42000199999999999</c:v>
                </c:pt>
                <c:pt idx="863">
                  <c:v>0.418707</c:v>
                </c:pt>
                <c:pt idx="864">
                  <c:v>0.41741</c:v>
                </c:pt>
                <c:pt idx="865">
                  <c:v>0.41611100000000001</c:v>
                </c:pt>
                <c:pt idx="866">
                  <c:v>0.41481099999999999</c:v>
                </c:pt>
                <c:pt idx="867">
                  <c:v>0.41350900000000002</c:v>
                </c:pt>
                <c:pt idx="868">
                  <c:v>0.41220499999999999</c:v>
                </c:pt>
                <c:pt idx="869">
                  <c:v>0.41089999999999999</c:v>
                </c:pt>
                <c:pt idx="870">
                  <c:v>0.40959200000000001</c:v>
                </c:pt>
                <c:pt idx="871">
                  <c:v>0.40828399999999998</c:v>
                </c:pt>
                <c:pt idx="872">
                  <c:v>0.40697299999999997</c:v>
                </c:pt>
                <c:pt idx="873">
                  <c:v>0.40566099999999999</c:v>
                </c:pt>
                <c:pt idx="874">
                  <c:v>0.40434799999999999</c:v>
                </c:pt>
                <c:pt idx="875">
                  <c:v>0.40303299999999997</c:v>
                </c:pt>
                <c:pt idx="876">
                  <c:v>0.40171600000000002</c:v>
                </c:pt>
                <c:pt idx="877">
                  <c:v>0.40039799999999998</c:v>
                </c:pt>
                <c:pt idx="878">
                  <c:v>0.39907799999999999</c:v>
                </c:pt>
                <c:pt idx="879">
                  <c:v>0.39775700000000003</c:v>
                </c:pt>
                <c:pt idx="880">
                  <c:v>0.39643400000000001</c:v>
                </c:pt>
                <c:pt idx="881">
                  <c:v>0.39510899999999999</c:v>
                </c:pt>
                <c:pt idx="882">
                  <c:v>0.39378400000000002</c:v>
                </c:pt>
                <c:pt idx="883">
                  <c:v>0.392457</c:v>
                </c:pt>
                <c:pt idx="884">
                  <c:v>0.39112799999999998</c:v>
                </c:pt>
                <c:pt idx="885">
                  <c:v>0.38979799999999998</c:v>
                </c:pt>
                <c:pt idx="886">
                  <c:v>0.38846599999999998</c:v>
                </c:pt>
                <c:pt idx="887">
                  <c:v>0.38713399999999998</c:v>
                </c:pt>
                <c:pt idx="888">
                  <c:v>0.385799</c:v>
                </c:pt>
                <c:pt idx="889">
                  <c:v>0.38446399999999997</c:v>
                </c:pt>
                <c:pt idx="890">
                  <c:v>0.383127</c:v>
                </c:pt>
                <c:pt idx="891">
                  <c:v>0.38178899999999999</c:v>
                </c:pt>
                <c:pt idx="892">
                  <c:v>0.38044899999999998</c:v>
                </c:pt>
                <c:pt idx="893">
                  <c:v>0.37910899999999997</c:v>
                </c:pt>
                <c:pt idx="894">
                  <c:v>0.37776700000000002</c:v>
                </c:pt>
                <c:pt idx="895">
                  <c:v>0.37642300000000001</c:v>
                </c:pt>
                <c:pt idx="896">
                  <c:v>0.375079</c:v>
                </c:pt>
                <c:pt idx="897">
                  <c:v>0.37373299999999998</c:v>
                </c:pt>
                <c:pt idx="898">
                  <c:v>0.37238700000000002</c:v>
                </c:pt>
                <c:pt idx="899">
                  <c:v>0.37103900000000001</c:v>
                </c:pt>
                <c:pt idx="900">
                  <c:v>0.36969000000000002</c:v>
                </c:pt>
                <c:pt idx="901">
                  <c:v>0.36834</c:v>
                </c:pt>
                <c:pt idx="902">
                  <c:v>0.36698799999999998</c:v>
                </c:pt>
                <c:pt idx="903">
                  <c:v>0.36563600000000002</c:v>
                </c:pt>
                <c:pt idx="904">
                  <c:v>0.36428300000000002</c:v>
                </c:pt>
                <c:pt idx="905">
                  <c:v>0.362929</c:v>
                </c:pt>
                <c:pt idx="906">
                  <c:v>0.36157299999999998</c:v>
                </c:pt>
                <c:pt idx="907">
                  <c:v>0.36021700000000001</c:v>
                </c:pt>
                <c:pt idx="908">
                  <c:v>0.35886000000000001</c:v>
                </c:pt>
                <c:pt idx="909">
                  <c:v>0.35750100000000001</c:v>
                </c:pt>
                <c:pt idx="910">
                  <c:v>0.35614200000000001</c:v>
                </c:pt>
                <c:pt idx="911">
                  <c:v>0.35478199999999999</c:v>
                </c:pt>
                <c:pt idx="912">
                  <c:v>0.35342200000000001</c:v>
                </c:pt>
                <c:pt idx="913">
                  <c:v>0.35205999999999998</c:v>
                </c:pt>
                <c:pt idx="914">
                  <c:v>0.35069699999999998</c:v>
                </c:pt>
                <c:pt idx="915">
                  <c:v>0.34933399999999998</c:v>
                </c:pt>
                <c:pt idx="916">
                  <c:v>0.34797</c:v>
                </c:pt>
                <c:pt idx="917">
                  <c:v>0.346605</c:v>
                </c:pt>
                <c:pt idx="918">
                  <c:v>0.34523999999999999</c:v>
                </c:pt>
                <c:pt idx="919">
                  <c:v>0.34387400000000001</c:v>
                </c:pt>
                <c:pt idx="920">
                  <c:v>0.34250700000000001</c:v>
                </c:pt>
                <c:pt idx="921">
                  <c:v>0.34114</c:v>
                </c:pt>
                <c:pt idx="922">
                  <c:v>0.33977200000000002</c:v>
                </c:pt>
                <c:pt idx="923">
                  <c:v>0.33840300000000001</c:v>
                </c:pt>
                <c:pt idx="924">
                  <c:v>0.337034</c:v>
                </c:pt>
                <c:pt idx="925">
                  <c:v>0.33566400000000002</c:v>
                </c:pt>
                <c:pt idx="926">
                  <c:v>0.33429399999999998</c:v>
                </c:pt>
                <c:pt idx="927">
                  <c:v>0.33292300000000002</c:v>
                </c:pt>
                <c:pt idx="928">
                  <c:v>0.33155200000000001</c:v>
                </c:pt>
                <c:pt idx="929">
                  <c:v>0.33017999999999997</c:v>
                </c:pt>
                <c:pt idx="930">
                  <c:v>0.32880799999999999</c:v>
                </c:pt>
                <c:pt idx="931">
                  <c:v>0.327436</c:v>
                </c:pt>
                <c:pt idx="932">
                  <c:v>0.32606299999999999</c:v>
                </c:pt>
                <c:pt idx="933">
                  <c:v>0.32468999999999998</c:v>
                </c:pt>
                <c:pt idx="934">
                  <c:v>0.32331700000000002</c:v>
                </c:pt>
                <c:pt idx="935">
                  <c:v>0.32194400000000001</c:v>
                </c:pt>
                <c:pt idx="936">
                  <c:v>0.32057000000000002</c:v>
                </c:pt>
                <c:pt idx="937">
                  <c:v>0.31919599999999998</c:v>
                </c:pt>
                <c:pt idx="938">
                  <c:v>0.31782199999999999</c:v>
                </c:pt>
                <c:pt idx="939">
                  <c:v>0.31644699999999998</c:v>
                </c:pt>
                <c:pt idx="940">
                  <c:v>0.31507299999999999</c:v>
                </c:pt>
                <c:pt idx="941">
                  <c:v>0.31369900000000001</c:v>
                </c:pt>
                <c:pt idx="942">
                  <c:v>0.31232399999999999</c:v>
                </c:pt>
                <c:pt idx="943">
                  <c:v>0.31095</c:v>
                </c:pt>
                <c:pt idx="944">
                  <c:v>0.30957499999999999</c:v>
                </c:pt>
                <c:pt idx="945">
                  <c:v>0.308201</c:v>
                </c:pt>
                <c:pt idx="946">
                  <c:v>0.30682700000000002</c:v>
                </c:pt>
                <c:pt idx="947">
                  <c:v>0.305452</c:v>
                </c:pt>
                <c:pt idx="948">
                  <c:v>0.30407800000000001</c:v>
                </c:pt>
                <c:pt idx="949">
                  <c:v>0.30270399999999997</c:v>
                </c:pt>
                <c:pt idx="950">
                  <c:v>0.30133100000000002</c:v>
                </c:pt>
                <c:pt idx="951">
                  <c:v>0.29995699999999997</c:v>
                </c:pt>
                <c:pt idx="952">
                  <c:v>0.29858400000000002</c:v>
                </c:pt>
                <c:pt idx="953">
                  <c:v>0.297211</c:v>
                </c:pt>
                <c:pt idx="954">
                  <c:v>0.29583799999999999</c:v>
                </c:pt>
                <c:pt idx="955">
                  <c:v>0.29446600000000001</c:v>
                </c:pt>
                <c:pt idx="956">
                  <c:v>0.29309400000000002</c:v>
                </c:pt>
                <c:pt idx="957">
                  <c:v>0.29172300000000001</c:v>
                </c:pt>
                <c:pt idx="958">
                  <c:v>0.290352</c:v>
                </c:pt>
                <c:pt idx="959">
                  <c:v>0.28898099999999999</c:v>
                </c:pt>
                <c:pt idx="960">
                  <c:v>0.28761199999999998</c:v>
                </c:pt>
                <c:pt idx="961">
                  <c:v>0.286242</c:v>
                </c:pt>
                <c:pt idx="962">
                  <c:v>0.28487299999999999</c:v>
                </c:pt>
                <c:pt idx="963">
                  <c:v>0.28350500000000001</c:v>
                </c:pt>
                <c:pt idx="964">
                  <c:v>0.282138</c:v>
                </c:pt>
                <c:pt idx="965">
                  <c:v>0.28077099999999999</c:v>
                </c:pt>
                <c:pt idx="966">
                  <c:v>0.27940500000000001</c:v>
                </c:pt>
                <c:pt idx="967">
                  <c:v>0.27804000000000001</c:v>
                </c:pt>
                <c:pt idx="968">
                  <c:v>0.276675</c:v>
                </c:pt>
                <c:pt idx="969">
                  <c:v>0.275312</c:v>
                </c:pt>
                <c:pt idx="970">
                  <c:v>0.273949</c:v>
                </c:pt>
                <c:pt idx="971">
                  <c:v>0.27258700000000002</c:v>
                </c:pt>
                <c:pt idx="972">
                  <c:v>0.27122600000000002</c:v>
                </c:pt>
                <c:pt idx="973">
                  <c:v>0.26986700000000002</c:v>
                </c:pt>
                <c:pt idx="974">
                  <c:v>0.26850800000000002</c:v>
                </c:pt>
                <c:pt idx="975">
                  <c:v>0.26715</c:v>
                </c:pt>
                <c:pt idx="976">
                  <c:v>0.265793</c:v>
                </c:pt>
                <c:pt idx="977">
                  <c:v>0.26443800000000001</c:v>
                </c:pt>
                <c:pt idx="978">
                  <c:v>0.26308300000000001</c:v>
                </c:pt>
                <c:pt idx="979">
                  <c:v>0.26173000000000002</c:v>
                </c:pt>
                <c:pt idx="980">
                  <c:v>0.260378</c:v>
                </c:pt>
                <c:pt idx="981">
                  <c:v>0.25902700000000001</c:v>
                </c:pt>
                <c:pt idx="982">
                  <c:v>0.25767800000000002</c:v>
                </c:pt>
                <c:pt idx="983">
                  <c:v>0.25632899999999997</c:v>
                </c:pt>
                <c:pt idx="984">
                  <c:v>0.25498300000000002</c:v>
                </c:pt>
                <c:pt idx="985">
                  <c:v>0.253637</c:v>
                </c:pt>
                <c:pt idx="986">
                  <c:v>0.25229400000000002</c:v>
                </c:pt>
                <c:pt idx="987">
                  <c:v>0.25095099999999998</c:v>
                </c:pt>
                <c:pt idx="988">
                  <c:v>0.24961</c:v>
                </c:pt>
                <c:pt idx="989">
                  <c:v>0.24827099999999999</c:v>
                </c:pt>
                <c:pt idx="990">
                  <c:v>0.24693300000000001</c:v>
                </c:pt>
                <c:pt idx="991">
                  <c:v>0.24559700000000001</c:v>
                </c:pt>
                <c:pt idx="992">
                  <c:v>0.24426300000000001</c:v>
                </c:pt>
                <c:pt idx="993">
                  <c:v>0.24293000000000001</c:v>
                </c:pt>
                <c:pt idx="994">
                  <c:v>0.24159900000000001</c:v>
                </c:pt>
                <c:pt idx="995">
                  <c:v>0.24027000000000001</c:v>
                </c:pt>
                <c:pt idx="996">
                  <c:v>0.23894299999999999</c:v>
                </c:pt>
                <c:pt idx="997">
                  <c:v>0.23761699999999999</c:v>
                </c:pt>
                <c:pt idx="998">
                  <c:v>0.236294</c:v>
                </c:pt>
                <c:pt idx="999">
                  <c:v>0.23497199999999999</c:v>
                </c:pt>
                <c:pt idx="1000">
                  <c:v>0.233653</c:v>
                </c:pt>
                <c:pt idx="1001">
                  <c:v>0.23233500000000001</c:v>
                </c:pt>
                <c:pt idx="1002">
                  <c:v>0.231019</c:v>
                </c:pt>
                <c:pt idx="1003">
                  <c:v>0.22970599999999999</c:v>
                </c:pt>
                <c:pt idx="1004">
                  <c:v>0.22839400000000001</c:v>
                </c:pt>
                <c:pt idx="1005">
                  <c:v>0.22708500000000001</c:v>
                </c:pt>
                <c:pt idx="1006">
                  <c:v>0.22577800000000001</c:v>
                </c:pt>
                <c:pt idx="1007">
                  <c:v>0.22447300000000001</c:v>
                </c:pt>
                <c:pt idx="1008">
                  <c:v>0.22317100000000001</c:v>
                </c:pt>
                <c:pt idx="1009">
                  <c:v>0.22187000000000001</c:v>
                </c:pt>
                <c:pt idx="1010">
                  <c:v>0.22057199999999999</c:v>
                </c:pt>
                <c:pt idx="1011">
                  <c:v>0.219277</c:v>
                </c:pt>
                <c:pt idx="1012">
                  <c:v>0.21798400000000001</c:v>
                </c:pt>
                <c:pt idx="1013">
                  <c:v>0.216693</c:v>
                </c:pt>
                <c:pt idx="1014">
                  <c:v>0.21540500000000001</c:v>
                </c:pt>
                <c:pt idx="1015">
                  <c:v>0.214119</c:v>
                </c:pt>
                <c:pt idx="1016">
                  <c:v>0.212836</c:v>
                </c:pt>
                <c:pt idx="1017">
                  <c:v>0.21155599999999999</c:v>
                </c:pt>
                <c:pt idx="1018">
                  <c:v>0.21027799999999999</c:v>
                </c:pt>
                <c:pt idx="1019">
                  <c:v>0.20900299999999999</c:v>
                </c:pt>
                <c:pt idx="1020">
                  <c:v>0.20773</c:v>
                </c:pt>
                <c:pt idx="1021">
                  <c:v>0.20646100000000001</c:v>
                </c:pt>
                <c:pt idx="1022">
                  <c:v>0.20519399999999999</c:v>
                </c:pt>
                <c:pt idx="1023">
                  <c:v>0.203929</c:v>
                </c:pt>
                <c:pt idx="1024">
                  <c:v>0.20266799999999999</c:v>
                </c:pt>
                <c:pt idx="1025">
                  <c:v>0.20141000000000001</c:v>
                </c:pt>
                <c:pt idx="1026">
                  <c:v>0.200154</c:v>
                </c:pt>
                <c:pt idx="1027">
                  <c:v>0.198902</c:v>
                </c:pt>
                <c:pt idx="1028">
                  <c:v>0.19765199999999999</c:v>
                </c:pt>
                <c:pt idx="1029">
                  <c:v>0.196406</c:v>
                </c:pt>
                <c:pt idx="1030">
                  <c:v>0.195162</c:v>
                </c:pt>
                <c:pt idx="1031">
                  <c:v>0.19392200000000001</c:v>
                </c:pt>
                <c:pt idx="1032">
                  <c:v>0.192685</c:v>
                </c:pt>
                <c:pt idx="1033">
                  <c:v>0.19145100000000001</c:v>
                </c:pt>
                <c:pt idx="1034">
                  <c:v>0.19022</c:v>
                </c:pt>
                <c:pt idx="1035">
                  <c:v>0.18899299999999999</c:v>
                </c:pt>
                <c:pt idx="1036">
                  <c:v>0.18776799999999999</c:v>
                </c:pt>
                <c:pt idx="1037">
                  <c:v>0.18654699999999999</c:v>
                </c:pt>
                <c:pt idx="1038">
                  <c:v>0.18532999999999999</c:v>
                </c:pt>
                <c:pt idx="1039">
                  <c:v>0.184115</c:v>
                </c:pt>
                <c:pt idx="1040">
                  <c:v>0.18290500000000001</c:v>
                </c:pt>
                <c:pt idx="1041">
                  <c:v>0.181697</c:v>
                </c:pt>
                <c:pt idx="1042">
                  <c:v>0.18049299999999999</c:v>
                </c:pt>
                <c:pt idx="1043">
                  <c:v>0.17929300000000001</c:v>
                </c:pt>
                <c:pt idx="1044">
                  <c:v>0.178096</c:v>
                </c:pt>
                <c:pt idx="1045">
                  <c:v>0.176903</c:v>
                </c:pt>
                <c:pt idx="1046">
                  <c:v>0.17571300000000001</c:v>
                </c:pt>
                <c:pt idx="1047">
                  <c:v>0.17452699999999999</c:v>
                </c:pt>
                <c:pt idx="1048">
                  <c:v>0.173344</c:v>
                </c:pt>
                <c:pt idx="1049">
                  <c:v>0.17216500000000001</c:v>
                </c:pt>
                <c:pt idx="1050">
                  <c:v>0.17099</c:v>
                </c:pt>
                <c:pt idx="1051">
                  <c:v>0.169819</c:v>
                </c:pt>
                <c:pt idx="1052">
                  <c:v>0.168652</c:v>
                </c:pt>
                <c:pt idx="1053">
                  <c:v>0.167488</c:v>
                </c:pt>
                <c:pt idx="1054">
                  <c:v>0.166328</c:v>
                </c:pt>
                <c:pt idx="1055">
                  <c:v>0.16517200000000001</c:v>
                </c:pt>
                <c:pt idx="1056">
                  <c:v>0.16402</c:v>
                </c:pt>
                <c:pt idx="1057">
                  <c:v>0.16287199999999999</c:v>
                </c:pt>
                <c:pt idx="1058">
                  <c:v>0.16172800000000001</c:v>
                </c:pt>
                <c:pt idx="1059">
                  <c:v>0.16058800000000001</c:v>
                </c:pt>
                <c:pt idx="1060">
                  <c:v>0.15945200000000001</c:v>
                </c:pt>
                <c:pt idx="1061">
                  <c:v>0.15831899999999999</c:v>
                </c:pt>
                <c:pt idx="1062">
                  <c:v>0.157191</c:v>
                </c:pt>
                <c:pt idx="1063">
                  <c:v>0.15606700000000001</c:v>
                </c:pt>
                <c:pt idx="1064">
                  <c:v>0.154948</c:v>
                </c:pt>
                <c:pt idx="1065">
                  <c:v>0.153832</c:v>
                </c:pt>
                <c:pt idx="1066">
                  <c:v>0.15271999999999999</c:v>
                </c:pt>
                <c:pt idx="1067">
                  <c:v>0.151613</c:v>
                </c:pt>
                <c:pt idx="1068">
                  <c:v>0.15051</c:v>
                </c:pt>
                <c:pt idx="1069">
                  <c:v>0.14941099999999999</c:v>
                </c:pt>
                <c:pt idx="1070">
                  <c:v>0.148317</c:v>
                </c:pt>
                <c:pt idx="1071">
                  <c:v>0.147227</c:v>
                </c:pt>
                <c:pt idx="1072">
                  <c:v>0.14614099999999999</c:v>
                </c:pt>
                <c:pt idx="1073">
                  <c:v>0.14505899999999999</c:v>
                </c:pt>
                <c:pt idx="1074">
                  <c:v>0.143982</c:v>
                </c:pt>
                <c:pt idx="1075">
                  <c:v>0.14290900000000001</c:v>
                </c:pt>
                <c:pt idx="1076">
                  <c:v>0.14184099999999999</c:v>
                </c:pt>
                <c:pt idx="1077">
                  <c:v>0.14077700000000001</c:v>
                </c:pt>
                <c:pt idx="1078">
                  <c:v>0.13971700000000001</c:v>
                </c:pt>
                <c:pt idx="1079">
                  <c:v>0.13866200000000001</c:v>
                </c:pt>
                <c:pt idx="1080">
                  <c:v>0.13761200000000001</c:v>
                </c:pt>
                <c:pt idx="1081">
                  <c:v>0.13656599999999999</c:v>
                </c:pt>
                <c:pt idx="1082">
                  <c:v>0.13552400000000001</c:v>
                </c:pt>
                <c:pt idx="1083">
                  <c:v>0.134487</c:v>
                </c:pt>
                <c:pt idx="1084">
                  <c:v>0.13345499999999999</c:v>
                </c:pt>
                <c:pt idx="1085">
                  <c:v>0.13242699999999999</c:v>
                </c:pt>
                <c:pt idx="1086">
                  <c:v>0.13140399999999999</c:v>
                </c:pt>
                <c:pt idx="1087">
                  <c:v>0.130386</c:v>
                </c:pt>
                <c:pt idx="1088">
                  <c:v>0.12937199999999999</c:v>
                </c:pt>
                <c:pt idx="1089">
                  <c:v>0.128363</c:v>
                </c:pt>
                <c:pt idx="1090">
                  <c:v>0.127358</c:v>
                </c:pt>
                <c:pt idx="1091">
                  <c:v>0.126359</c:v>
                </c:pt>
                <c:pt idx="1092">
                  <c:v>0.125364</c:v>
                </c:pt>
                <c:pt idx="1093">
                  <c:v>0.124373</c:v>
                </c:pt>
                <c:pt idx="1094">
                  <c:v>0.123388</c:v>
                </c:pt>
                <c:pt idx="1095">
                  <c:v>0.122407</c:v>
                </c:pt>
                <c:pt idx="1096">
                  <c:v>0.121431</c:v>
                </c:pt>
                <c:pt idx="1097">
                  <c:v>0.12046</c:v>
                </c:pt>
                <c:pt idx="1098">
                  <c:v>0.119493</c:v>
                </c:pt>
                <c:pt idx="1099">
                  <c:v>0.118532</c:v>
                </c:pt>
                <c:pt idx="1100">
                  <c:v>0.117575</c:v>
                </c:pt>
                <c:pt idx="1101">
                  <c:v>0.116623</c:v>
                </c:pt>
                <c:pt idx="1102">
                  <c:v>0.115676</c:v>
                </c:pt>
                <c:pt idx="1103">
                  <c:v>0.114733</c:v>
                </c:pt>
                <c:pt idx="1104">
                  <c:v>0.11379599999999999</c:v>
                </c:pt>
                <c:pt idx="1105">
                  <c:v>0.11286400000000001</c:v>
                </c:pt>
                <c:pt idx="1106">
                  <c:v>0.11193599999999999</c:v>
                </c:pt>
                <c:pt idx="1107">
                  <c:v>0.111013</c:v>
                </c:pt>
                <c:pt idx="1108">
                  <c:v>0.110095</c:v>
                </c:pt>
                <c:pt idx="1109">
                  <c:v>0.109183</c:v>
                </c:pt>
                <c:pt idx="1110">
                  <c:v>0.108275</c:v>
                </c:pt>
                <c:pt idx="1111">
                  <c:v>0.107372</c:v>
                </c:pt>
                <c:pt idx="1112">
                  <c:v>0.106474</c:v>
                </c:pt>
                <c:pt idx="1113">
                  <c:v>0.10557999999999999</c:v>
                </c:pt>
                <c:pt idx="1114">
                  <c:v>0.10469199999999999</c:v>
                </c:pt>
                <c:pt idx="1115">
                  <c:v>0.103809</c:v>
                </c:pt>
                <c:pt idx="1116">
                  <c:v>0.10293099999999999</c:v>
                </c:pt>
                <c:pt idx="1117">
                  <c:v>0.102058</c:v>
                </c:pt>
                <c:pt idx="1118">
                  <c:v>0.101189</c:v>
                </c:pt>
                <c:pt idx="1119">
                  <c:v>0.100326</c:v>
                </c:pt>
                <c:pt idx="1120">
                  <c:v>9.9467600000000003E-2</c:v>
                </c:pt>
                <c:pt idx="1121">
                  <c:v>9.8614199999999999E-2</c:v>
                </c:pt>
                <c:pt idx="1122">
                  <c:v>9.7765900000000003E-2</c:v>
                </c:pt>
                <c:pt idx="1123">
                  <c:v>9.6922499999999995E-2</c:v>
                </c:pt>
                <c:pt idx="1124">
                  <c:v>9.6084100000000006E-2</c:v>
                </c:pt>
                <c:pt idx="1125">
                  <c:v>9.5250799999999997E-2</c:v>
                </c:pt>
                <c:pt idx="1126">
                  <c:v>9.4422400000000004E-2</c:v>
                </c:pt>
                <c:pt idx="1127">
                  <c:v>9.3599000000000002E-2</c:v>
                </c:pt>
                <c:pt idx="1128">
                  <c:v>9.2780600000000005E-2</c:v>
                </c:pt>
                <c:pt idx="1129">
                  <c:v>9.1967199999999999E-2</c:v>
                </c:pt>
                <c:pt idx="1130">
                  <c:v>9.1158799999999998E-2</c:v>
                </c:pt>
                <c:pt idx="1131">
                  <c:v>9.0355400000000002E-2</c:v>
                </c:pt>
                <c:pt idx="1132">
                  <c:v>8.9556999999999998E-2</c:v>
                </c:pt>
                <c:pt idx="1133">
                  <c:v>8.8763599999999998E-2</c:v>
                </c:pt>
                <c:pt idx="1134">
                  <c:v>8.7975200000000003E-2</c:v>
                </c:pt>
                <c:pt idx="1135">
                  <c:v>8.7191699999999997E-2</c:v>
                </c:pt>
                <c:pt idx="1136">
                  <c:v>8.6413299999999998E-2</c:v>
                </c:pt>
                <c:pt idx="1137">
                  <c:v>8.5639800000000002E-2</c:v>
                </c:pt>
                <c:pt idx="1138">
                  <c:v>8.4871299999999997E-2</c:v>
                </c:pt>
                <c:pt idx="1139">
                  <c:v>8.4107799999999996E-2</c:v>
                </c:pt>
                <c:pt idx="1140">
                  <c:v>8.3349300000000001E-2</c:v>
                </c:pt>
                <c:pt idx="1141">
                  <c:v>8.2595699999999994E-2</c:v>
                </c:pt>
                <c:pt idx="1142">
                  <c:v>8.1847000000000003E-2</c:v>
                </c:pt>
                <c:pt idx="1143">
                  <c:v>8.1103300000000003E-2</c:v>
                </c:pt>
                <c:pt idx="1144">
                  <c:v>8.0364599999999994E-2</c:v>
                </c:pt>
                <c:pt idx="1145">
                  <c:v>7.9630800000000002E-2</c:v>
                </c:pt>
                <c:pt idx="1146">
                  <c:v>7.8902E-2</c:v>
                </c:pt>
                <c:pt idx="1147">
                  <c:v>7.8177999999999997E-2</c:v>
                </c:pt>
                <c:pt idx="1148">
                  <c:v>7.7459E-2</c:v>
                </c:pt>
                <c:pt idx="1149">
                  <c:v>7.6744900000000005E-2</c:v>
                </c:pt>
                <c:pt idx="1150">
                  <c:v>7.6035699999999998E-2</c:v>
                </c:pt>
                <c:pt idx="1151">
                  <c:v>7.5331400000000007E-2</c:v>
                </c:pt>
                <c:pt idx="1152">
                  <c:v>7.4632000000000004E-2</c:v>
                </c:pt>
                <c:pt idx="1153">
                  <c:v>7.39374E-2</c:v>
                </c:pt>
                <c:pt idx="1154">
                  <c:v>7.3247699999999999E-2</c:v>
                </c:pt>
                <c:pt idx="1155">
                  <c:v>7.25629E-2</c:v>
                </c:pt>
                <c:pt idx="1156">
                  <c:v>7.18829E-2</c:v>
                </c:pt>
                <c:pt idx="1157">
                  <c:v>7.1207800000000002E-2</c:v>
                </c:pt>
                <c:pt idx="1158">
                  <c:v>7.05374E-2</c:v>
                </c:pt>
                <c:pt idx="1159">
                  <c:v>6.9871900000000001E-2</c:v>
                </c:pt>
                <c:pt idx="1160">
                  <c:v>6.92112E-2</c:v>
                </c:pt>
                <c:pt idx="1161">
                  <c:v>6.85553E-2</c:v>
                </c:pt>
                <c:pt idx="1162">
                  <c:v>6.7904199999999998E-2</c:v>
                </c:pt>
                <c:pt idx="1163">
                  <c:v>6.7257800000000006E-2</c:v>
                </c:pt>
                <c:pt idx="1164">
                  <c:v>6.6616099999999998E-2</c:v>
                </c:pt>
                <c:pt idx="1165">
                  <c:v>6.5979200000000002E-2</c:v>
                </c:pt>
                <c:pt idx="1166">
                  <c:v>6.5347100000000005E-2</c:v>
                </c:pt>
                <c:pt idx="1167">
                  <c:v>6.4719600000000002E-2</c:v>
                </c:pt>
                <c:pt idx="1168">
                  <c:v>6.4096799999999995E-2</c:v>
                </c:pt>
                <c:pt idx="1169">
                  <c:v>6.3478800000000002E-2</c:v>
                </c:pt>
                <c:pt idx="1170">
                  <c:v>6.2865400000000002E-2</c:v>
                </c:pt>
                <c:pt idx="1171">
                  <c:v>6.2256600000000002E-2</c:v>
                </c:pt>
                <c:pt idx="1172">
                  <c:v>6.1652499999999999E-2</c:v>
                </c:pt>
                <c:pt idx="1173">
                  <c:v>6.1053000000000003E-2</c:v>
                </c:pt>
                <c:pt idx="1174">
                  <c:v>6.0458100000000001E-2</c:v>
                </c:pt>
                <c:pt idx="1175">
                  <c:v>5.9867799999999999E-2</c:v>
                </c:pt>
                <c:pt idx="1176">
                  <c:v>5.9282099999999997E-2</c:v>
                </c:pt>
                <c:pt idx="1177">
                  <c:v>5.87009E-2</c:v>
                </c:pt>
                <c:pt idx="1178">
                  <c:v>5.8124299999999997E-2</c:v>
                </c:pt>
                <c:pt idx="1179">
                  <c:v>5.7552199999999998E-2</c:v>
                </c:pt>
                <c:pt idx="1180">
                  <c:v>5.6984600000000003E-2</c:v>
                </c:pt>
                <c:pt idx="1181">
                  <c:v>5.6421499999999999E-2</c:v>
                </c:pt>
                <c:pt idx="1182">
                  <c:v>5.5862799999999997E-2</c:v>
                </c:pt>
                <c:pt idx="1183">
                  <c:v>5.5308700000000002E-2</c:v>
                </c:pt>
                <c:pt idx="1184">
                  <c:v>5.4758899999999999E-2</c:v>
                </c:pt>
                <c:pt idx="1185">
                  <c:v>5.4213600000000001E-2</c:v>
                </c:pt>
                <c:pt idx="1186">
                  <c:v>5.3672699999999997E-2</c:v>
                </c:pt>
                <c:pt idx="1187">
                  <c:v>5.3136200000000001E-2</c:v>
                </c:pt>
                <c:pt idx="1188">
                  <c:v>5.2603999999999998E-2</c:v>
                </c:pt>
                <c:pt idx="1189">
                  <c:v>5.2076200000000003E-2</c:v>
                </c:pt>
                <c:pt idx="1190">
                  <c:v>5.15527E-2</c:v>
                </c:pt>
                <c:pt idx="1191">
                  <c:v>5.1033500000000002E-2</c:v>
                </c:pt>
                <c:pt idx="1192">
                  <c:v>5.0518599999999997E-2</c:v>
                </c:pt>
                <c:pt idx="1193">
                  <c:v>5.0007999999999997E-2</c:v>
                </c:pt>
                <c:pt idx="1194">
                  <c:v>4.95016E-2</c:v>
                </c:pt>
                <c:pt idx="1195">
                  <c:v>4.8999399999999999E-2</c:v>
                </c:pt>
                <c:pt idx="1196">
                  <c:v>4.85014E-2</c:v>
                </c:pt>
                <c:pt idx="1197">
                  <c:v>4.80077E-2</c:v>
                </c:pt>
                <c:pt idx="1198">
                  <c:v>4.7518100000000001E-2</c:v>
                </c:pt>
                <c:pt idx="1199">
                  <c:v>4.7032600000000001E-2</c:v>
                </c:pt>
                <c:pt idx="1200">
                  <c:v>4.6551299999999997E-2</c:v>
                </c:pt>
                <c:pt idx="1201">
                  <c:v>4.60741E-2</c:v>
                </c:pt>
                <c:pt idx="1202">
                  <c:v>4.56009E-2</c:v>
                </c:pt>
                <c:pt idx="1203">
                  <c:v>4.5131900000000003E-2</c:v>
                </c:pt>
                <c:pt idx="1204">
                  <c:v>4.46668E-2</c:v>
                </c:pt>
                <c:pt idx="1205">
                  <c:v>4.4205800000000003E-2</c:v>
                </c:pt>
                <c:pt idx="1206">
                  <c:v>4.3748799999999997E-2</c:v>
                </c:pt>
                <c:pt idx="1207">
                  <c:v>4.3295699999999999E-2</c:v>
                </c:pt>
                <c:pt idx="1208">
                  <c:v>4.2846700000000001E-2</c:v>
                </c:pt>
                <c:pt idx="1209">
                  <c:v>4.2401500000000002E-2</c:v>
                </c:pt>
                <c:pt idx="1210">
                  <c:v>4.1960299999999999E-2</c:v>
                </c:pt>
                <c:pt idx="1211">
                  <c:v>4.1522900000000001E-2</c:v>
                </c:pt>
                <c:pt idx="1212">
                  <c:v>4.1089399999999998E-2</c:v>
                </c:pt>
                <c:pt idx="1213">
                  <c:v>4.0659800000000003E-2</c:v>
                </c:pt>
                <c:pt idx="1214">
                  <c:v>4.0233999999999999E-2</c:v>
                </c:pt>
                <c:pt idx="1215">
                  <c:v>3.9812E-2</c:v>
                </c:pt>
                <c:pt idx="1216">
                  <c:v>3.9393699999999997E-2</c:v>
                </c:pt>
                <c:pt idx="1217">
                  <c:v>3.8979300000000001E-2</c:v>
                </c:pt>
                <c:pt idx="1218">
                  <c:v>3.8568499999999999E-2</c:v>
                </c:pt>
                <c:pt idx="1219">
                  <c:v>3.8161500000000001E-2</c:v>
                </c:pt>
                <c:pt idx="1220">
                  <c:v>3.7758199999999999E-2</c:v>
                </c:pt>
                <c:pt idx="1221">
                  <c:v>3.7358500000000003E-2</c:v>
                </c:pt>
                <c:pt idx="1222">
                  <c:v>3.6962500000000002E-2</c:v>
                </c:pt>
                <c:pt idx="1223">
                  <c:v>3.6569999999999998E-2</c:v>
                </c:pt>
                <c:pt idx="1224">
                  <c:v>3.6181199999999997E-2</c:v>
                </c:pt>
                <c:pt idx="1225">
                  <c:v>3.5796000000000001E-2</c:v>
                </c:pt>
                <c:pt idx="1226">
                  <c:v>3.5414300000000003E-2</c:v>
                </c:pt>
                <c:pt idx="1227">
                  <c:v>3.5036200000000003E-2</c:v>
                </c:pt>
                <c:pt idx="1228">
                  <c:v>3.4661499999999998E-2</c:v>
                </c:pt>
                <c:pt idx="1229">
                  <c:v>3.4290300000000003E-2</c:v>
                </c:pt>
                <c:pt idx="1230">
                  <c:v>3.3922599999999997E-2</c:v>
                </c:pt>
                <c:pt idx="1231">
                  <c:v>3.3558400000000002E-2</c:v>
                </c:pt>
                <c:pt idx="1232">
                  <c:v>3.3197499999999998E-2</c:v>
                </c:pt>
                <c:pt idx="1233">
                  <c:v>3.2840099999999997E-2</c:v>
                </c:pt>
                <c:pt idx="1234">
                  <c:v>3.2486000000000001E-2</c:v>
                </c:pt>
                <c:pt idx="1235">
                  <c:v>3.2135200000000003E-2</c:v>
                </c:pt>
                <c:pt idx="1236">
                  <c:v>3.1787799999999998E-2</c:v>
                </c:pt>
                <c:pt idx="1237">
                  <c:v>3.1443699999999998E-2</c:v>
                </c:pt>
                <c:pt idx="1238">
                  <c:v>3.1102899999999999E-2</c:v>
                </c:pt>
                <c:pt idx="1239">
                  <c:v>3.0765299999999999E-2</c:v>
                </c:pt>
                <c:pt idx="1240">
                  <c:v>3.04309E-2</c:v>
                </c:pt>
                <c:pt idx="1241">
                  <c:v>3.0099799999999999E-2</c:v>
                </c:pt>
                <c:pt idx="1242">
                  <c:v>2.9771800000000001E-2</c:v>
                </c:pt>
                <c:pt idx="1243">
                  <c:v>2.9447000000000001E-2</c:v>
                </c:pt>
                <c:pt idx="1244">
                  <c:v>2.9125399999999999E-2</c:v>
                </c:pt>
                <c:pt idx="1245">
                  <c:v>2.88068E-2</c:v>
                </c:pt>
                <c:pt idx="1246">
                  <c:v>2.84914E-2</c:v>
                </c:pt>
                <c:pt idx="1247">
                  <c:v>2.8178999999999999E-2</c:v>
                </c:pt>
                <c:pt idx="1248">
                  <c:v>2.7869700000000001E-2</c:v>
                </c:pt>
                <c:pt idx="1249">
                  <c:v>2.7563399999999998E-2</c:v>
                </c:pt>
                <c:pt idx="1250">
                  <c:v>2.7260099999999999E-2</c:v>
                </c:pt>
                <c:pt idx="1251">
                  <c:v>2.6959799999999999E-2</c:v>
                </c:pt>
                <c:pt idx="1252">
                  <c:v>2.6662399999999999E-2</c:v>
                </c:pt>
                <c:pt idx="1253">
                  <c:v>2.6367999999999999E-2</c:v>
                </c:pt>
                <c:pt idx="1254">
                  <c:v>2.6076499999999999E-2</c:v>
                </c:pt>
                <c:pt idx="1255">
                  <c:v>2.5787899999999999E-2</c:v>
                </c:pt>
                <c:pt idx="1256">
                  <c:v>2.55021E-2</c:v>
                </c:pt>
                <c:pt idx="1257">
                  <c:v>2.5219200000000001E-2</c:v>
                </c:pt>
                <c:pt idx="1258">
                  <c:v>2.4939099999999999E-2</c:v>
                </c:pt>
                <c:pt idx="1259">
                  <c:v>2.46619E-2</c:v>
                </c:pt>
                <c:pt idx="1260">
                  <c:v>2.43874E-2</c:v>
                </c:pt>
                <c:pt idx="1261">
                  <c:v>2.4115600000000001E-2</c:v>
                </c:pt>
                <c:pt idx="1262">
                  <c:v>2.3846599999999999E-2</c:v>
                </c:pt>
                <c:pt idx="1263">
                  <c:v>2.3580299999999998E-2</c:v>
                </c:pt>
                <c:pt idx="1264">
                  <c:v>2.3316699999999999E-2</c:v>
                </c:pt>
                <c:pt idx="1265">
                  <c:v>2.3055800000000001E-2</c:v>
                </c:pt>
                <c:pt idx="1266">
                  <c:v>2.2797499999999998E-2</c:v>
                </c:pt>
                <c:pt idx="1267">
                  <c:v>2.25419E-2</c:v>
                </c:pt>
                <c:pt idx="1268">
                  <c:v>2.2288800000000001E-2</c:v>
                </c:pt>
                <c:pt idx="1269">
                  <c:v>2.20384E-2</c:v>
                </c:pt>
                <c:pt idx="1270">
                  <c:v>2.1790500000000001E-2</c:v>
                </c:pt>
                <c:pt idx="1271">
                  <c:v>2.1545100000000001E-2</c:v>
                </c:pt>
                <c:pt idx="1272">
                  <c:v>2.13022E-2</c:v>
                </c:pt>
                <c:pt idx="1273">
                  <c:v>2.1061900000000001E-2</c:v>
                </c:pt>
                <c:pt idx="1274">
                  <c:v>2.0823999999999999E-2</c:v>
                </c:pt>
                <c:pt idx="1275">
                  <c:v>2.0588599999999999E-2</c:v>
                </c:pt>
                <c:pt idx="1276">
                  <c:v>2.0355700000000001E-2</c:v>
                </c:pt>
                <c:pt idx="1277">
                  <c:v>2.01251E-2</c:v>
                </c:pt>
                <c:pt idx="1278">
                  <c:v>1.9896899999999999E-2</c:v>
                </c:pt>
                <c:pt idx="1279">
                  <c:v>1.96711E-2</c:v>
                </c:pt>
                <c:pt idx="1280">
                  <c:v>1.9447699999999998E-2</c:v>
                </c:pt>
                <c:pt idx="1281">
                  <c:v>1.92266E-2</c:v>
                </c:pt>
                <c:pt idx="1282">
                  <c:v>1.9007799999999998E-2</c:v>
                </c:pt>
                <c:pt idx="1283">
                  <c:v>1.87913E-2</c:v>
                </c:pt>
                <c:pt idx="1284">
                  <c:v>1.8577099999999999E-2</c:v>
                </c:pt>
                <c:pt idx="1285">
                  <c:v>1.8365099999999999E-2</c:v>
                </c:pt>
                <c:pt idx="1286">
                  <c:v>1.8155399999999999E-2</c:v>
                </c:pt>
                <c:pt idx="1287">
                  <c:v>1.79478E-2</c:v>
                </c:pt>
                <c:pt idx="1288">
                  <c:v>1.7742500000000001E-2</c:v>
                </c:pt>
                <c:pt idx="1289">
                  <c:v>1.7539300000000001E-2</c:v>
                </c:pt>
                <c:pt idx="1290">
                  <c:v>1.7338300000000001E-2</c:v>
                </c:pt>
                <c:pt idx="1291">
                  <c:v>1.7139399999999999E-2</c:v>
                </c:pt>
                <c:pt idx="1292">
                  <c:v>1.6942700000000002E-2</c:v>
                </c:pt>
                <c:pt idx="1293">
                  <c:v>1.6747999999999999E-2</c:v>
                </c:pt>
                <c:pt idx="1294">
                  <c:v>1.6555400000000001E-2</c:v>
                </c:pt>
                <c:pt idx="1295">
                  <c:v>1.6364900000000002E-2</c:v>
                </c:pt>
                <c:pt idx="1296">
                  <c:v>1.6176400000000001E-2</c:v>
                </c:pt>
                <c:pt idx="1297">
                  <c:v>1.5989900000000001E-2</c:v>
                </c:pt>
                <c:pt idx="1298">
                  <c:v>1.5805400000000001E-2</c:v>
                </c:pt>
                <c:pt idx="1299">
                  <c:v>1.5623E-2</c:v>
                </c:pt>
                <c:pt idx="1300">
                  <c:v>1.54424E-2</c:v>
                </c:pt>
                <c:pt idx="1301">
                  <c:v>1.52639E-2</c:v>
                </c:pt>
                <c:pt idx="1302">
                  <c:v>1.50872E-2</c:v>
                </c:pt>
                <c:pt idx="1303">
                  <c:v>1.49125E-2</c:v>
                </c:pt>
                <c:pt idx="1304">
                  <c:v>1.47396E-2</c:v>
                </c:pt>
                <c:pt idx="1305">
                  <c:v>1.45687E-2</c:v>
                </c:pt>
                <c:pt idx="1306">
                  <c:v>1.43996E-2</c:v>
                </c:pt>
                <c:pt idx="1307">
                  <c:v>1.42323E-2</c:v>
                </c:pt>
                <c:pt idx="1308">
                  <c:v>1.4066800000000001E-2</c:v>
                </c:pt>
                <c:pt idx="1309">
                  <c:v>1.3903199999999999E-2</c:v>
                </c:pt>
                <c:pt idx="1310">
                  <c:v>1.37413E-2</c:v>
                </c:pt>
                <c:pt idx="1311">
                  <c:v>1.35812E-2</c:v>
                </c:pt>
                <c:pt idx="1312">
                  <c:v>1.34229E-2</c:v>
                </c:pt>
                <c:pt idx="1313">
                  <c:v>1.32663E-2</c:v>
                </c:pt>
                <c:pt idx="1314">
                  <c:v>1.31114E-2</c:v>
                </c:pt>
                <c:pt idx="1315">
                  <c:v>1.29582E-2</c:v>
                </c:pt>
                <c:pt idx="1316">
                  <c:v>1.2806700000000001E-2</c:v>
                </c:pt>
                <c:pt idx="1317">
                  <c:v>1.26569E-2</c:v>
                </c:pt>
                <c:pt idx="1318">
                  <c:v>1.2508699999999999E-2</c:v>
                </c:pt>
                <c:pt idx="1319">
                  <c:v>1.23622E-2</c:v>
                </c:pt>
                <c:pt idx="1320">
                  <c:v>1.22173E-2</c:v>
                </c:pt>
                <c:pt idx="1321">
                  <c:v>1.2074E-2</c:v>
                </c:pt>
                <c:pt idx="1322">
                  <c:v>1.19323E-2</c:v>
                </c:pt>
                <c:pt idx="1323">
                  <c:v>1.17921E-2</c:v>
                </c:pt>
                <c:pt idx="1324">
                  <c:v>1.16536E-2</c:v>
                </c:pt>
                <c:pt idx="1325">
                  <c:v>1.1516500000000001E-2</c:v>
                </c:pt>
                <c:pt idx="1326">
                  <c:v>1.1381E-2</c:v>
                </c:pt>
                <c:pt idx="1327">
                  <c:v>1.1247E-2</c:v>
                </c:pt>
                <c:pt idx="1328">
                  <c:v>1.1114499999999999E-2</c:v>
                </c:pt>
                <c:pt idx="1329">
                  <c:v>1.09835E-2</c:v>
                </c:pt>
                <c:pt idx="1330">
                  <c:v>1.08539E-2</c:v>
                </c:pt>
                <c:pt idx="1331">
                  <c:v>1.0725800000000001E-2</c:v>
                </c:pt>
                <c:pt idx="1332">
                  <c:v>1.05991E-2</c:v>
                </c:pt>
                <c:pt idx="1333">
                  <c:v>1.04739E-2</c:v>
                </c:pt>
                <c:pt idx="1334">
                  <c:v>1.035E-2</c:v>
                </c:pt>
                <c:pt idx="1335">
                  <c:v>1.02276E-2</c:v>
                </c:pt>
                <c:pt idx="1336">
                  <c:v>1.0106499999999999E-2</c:v>
                </c:pt>
                <c:pt idx="1337">
                  <c:v>9.9868400000000003E-3</c:v>
                </c:pt>
                <c:pt idx="1338">
                  <c:v>9.8684900000000006E-3</c:v>
                </c:pt>
                <c:pt idx="1339">
                  <c:v>9.7393800000000006E-3</c:v>
                </c:pt>
                <c:pt idx="1340">
                  <c:v>9.6009100000000007E-3</c:v>
                </c:pt>
                <c:pt idx="1341">
                  <c:v>9.4543800000000001E-3</c:v>
                </c:pt>
                <c:pt idx="1342">
                  <c:v>9.3009600000000005E-3</c:v>
                </c:pt>
                <c:pt idx="1343">
                  <c:v>9.1417400000000006E-3</c:v>
                </c:pt>
                <c:pt idx="1344">
                  <c:v>8.97768E-3</c:v>
                </c:pt>
                <c:pt idx="1345">
                  <c:v>8.8096700000000003E-3</c:v>
                </c:pt>
                <c:pt idx="1346">
                  <c:v>8.6385100000000003E-3</c:v>
                </c:pt>
                <c:pt idx="1347">
                  <c:v>8.4649200000000008E-3</c:v>
                </c:pt>
                <c:pt idx="1348">
                  <c:v>8.2895599999999996E-3</c:v>
                </c:pt>
                <c:pt idx="1349">
                  <c:v>8.1130200000000003E-3</c:v>
                </c:pt>
                <c:pt idx="1350">
                  <c:v>7.9358399999999996E-3</c:v>
                </c:pt>
                <c:pt idx="1351">
                  <c:v>7.7584899999999998E-3</c:v>
                </c:pt>
                <c:pt idx="1352">
                  <c:v>7.5814100000000002E-3</c:v>
                </c:pt>
                <c:pt idx="1353">
                  <c:v>7.4049900000000002E-3</c:v>
                </c:pt>
                <c:pt idx="1354">
                  <c:v>7.2295500000000004E-3</c:v>
                </c:pt>
                <c:pt idx="1355">
                  <c:v>7.0554199999999997E-3</c:v>
                </c:pt>
                <c:pt idx="1356">
                  <c:v>6.8828600000000002E-3</c:v>
                </c:pt>
                <c:pt idx="1357">
                  <c:v>6.7121200000000002E-3</c:v>
                </c:pt>
                <c:pt idx="1358">
                  <c:v>6.5433899999999996E-3</c:v>
                </c:pt>
                <c:pt idx="1359">
                  <c:v>6.3768799999999997E-3</c:v>
                </c:pt>
                <c:pt idx="1360">
                  <c:v>6.2127299999999996E-3</c:v>
                </c:pt>
                <c:pt idx="1361">
                  <c:v>6.0510800000000003E-3</c:v>
                </c:pt>
                <c:pt idx="1362">
                  <c:v>5.8920600000000002E-3</c:v>
                </c:pt>
                <c:pt idx="1363">
                  <c:v>5.7357600000000003E-3</c:v>
                </c:pt>
                <c:pt idx="1364">
                  <c:v>5.5822600000000003E-3</c:v>
                </c:pt>
                <c:pt idx="1365">
                  <c:v>5.4316399999999997E-3</c:v>
                </c:pt>
                <c:pt idx="1366">
                  <c:v>5.28394E-3</c:v>
                </c:pt>
                <c:pt idx="1367">
                  <c:v>5.13921E-3</c:v>
                </c:pt>
                <c:pt idx="1368">
                  <c:v>4.9974800000000003E-3</c:v>
                </c:pt>
                <c:pt idx="1369">
                  <c:v>4.8587600000000002E-3</c:v>
                </c:pt>
                <c:pt idx="1370">
                  <c:v>4.7230800000000002E-3</c:v>
                </c:pt>
                <c:pt idx="1371">
                  <c:v>4.5904199999999996E-3</c:v>
                </c:pt>
                <c:pt idx="1372">
                  <c:v>4.4608E-3</c:v>
                </c:pt>
                <c:pt idx="1373">
                  <c:v>4.3341899999999999E-3</c:v>
                </c:pt>
                <c:pt idx="1374">
                  <c:v>4.2105800000000002E-3</c:v>
                </c:pt>
                <c:pt idx="1375">
                  <c:v>4.0899500000000002E-3</c:v>
                </c:pt>
                <c:pt idx="1376">
                  <c:v>3.97227E-3</c:v>
                </c:pt>
                <c:pt idx="1377">
                  <c:v>3.8575100000000002E-3</c:v>
                </c:pt>
                <c:pt idx="1378">
                  <c:v>3.7456299999999998E-3</c:v>
                </c:pt>
                <c:pt idx="1379">
                  <c:v>3.6365999999999998E-3</c:v>
                </c:pt>
                <c:pt idx="1380">
                  <c:v>3.5303800000000001E-3</c:v>
                </c:pt>
                <c:pt idx="1381">
                  <c:v>3.42692E-3</c:v>
                </c:pt>
                <c:pt idx="1382">
                  <c:v>3.3261800000000002E-3</c:v>
                </c:pt>
                <c:pt idx="1383">
                  <c:v>3.2281100000000002E-3</c:v>
                </c:pt>
                <c:pt idx="1384">
                  <c:v>3.1326700000000002E-3</c:v>
                </c:pt>
                <c:pt idx="1385">
                  <c:v>3.03981E-3</c:v>
                </c:pt>
                <c:pt idx="1386">
                  <c:v>2.94947E-3</c:v>
                </c:pt>
                <c:pt idx="1387">
                  <c:v>2.8616000000000002E-3</c:v>
                </c:pt>
                <c:pt idx="1388">
                  <c:v>2.7761600000000002E-3</c:v>
                </c:pt>
                <c:pt idx="1389">
                  <c:v>2.69309E-3</c:v>
                </c:pt>
                <c:pt idx="1390">
                  <c:v>2.6123399999999999E-3</c:v>
                </c:pt>
                <c:pt idx="1391">
                  <c:v>2.5338499999999998E-3</c:v>
                </c:pt>
                <c:pt idx="1392">
                  <c:v>2.4575899999999999E-3</c:v>
                </c:pt>
                <c:pt idx="1393">
                  <c:v>2.3834899999999998E-3</c:v>
                </c:pt>
                <c:pt idx="1394">
                  <c:v>2.3115000000000002E-3</c:v>
                </c:pt>
                <c:pt idx="1395">
                  <c:v>2.24157E-3</c:v>
                </c:pt>
                <c:pt idx="1396">
                  <c:v>2.17366E-3</c:v>
                </c:pt>
                <c:pt idx="1397">
                  <c:v>2.1077100000000001E-3</c:v>
                </c:pt>
                <c:pt idx="1398">
                  <c:v>2.04367E-3</c:v>
                </c:pt>
                <c:pt idx="1399">
                  <c:v>1.9815000000000002E-3</c:v>
                </c:pt>
                <c:pt idx="1400">
                  <c:v>1.92114E-3</c:v>
                </c:pt>
                <c:pt idx="1401">
                  <c:v>1.8625499999999999E-3</c:v>
                </c:pt>
                <c:pt idx="1402">
                  <c:v>1.80569E-3</c:v>
                </c:pt>
                <c:pt idx="1403">
                  <c:v>1.7505000000000001E-3</c:v>
                </c:pt>
                <c:pt idx="1404">
                  <c:v>1.6969400000000001E-3</c:v>
                </c:pt>
                <c:pt idx="1405">
                  <c:v>1.6449699999999999E-3</c:v>
                </c:pt>
                <c:pt idx="1406">
                  <c:v>1.5945499999999999E-3</c:v>
                </c:pt>
                <c:pt idx="1407">
                  <c:v>1.5456300000000001E-3</c:v>
                </c:pt>
                <c:pt idx="1408">
                  <c:v>1.4981599999999999E-3</c:v>
                </c:pt>
                <c:pt idx="1409">
                  <c:v>1.4521200000000001E-3</c:v>
                </c:pt>
                <c:pt idx="1410">
                  <c:v>1.4074599999999999E-3</c:v>
                </c:pt>
                <c:pt idx="1411">
                  <c:v>1.36414E-3</c:v>
                </c:pt>
                <c:pt idx="1412">
                  <c:v>1.3221299999999999E-3</c:v>
                </c:pt>
                <c:pt idx="1413">
                  <c:v>1.2813799999999999E-3</c:v>
                </c:pt>
                <c:pt idx="1414">
                  <c:v>1.24186E-3</c:v>
                </c:pt>
                <c:pt idx="1415">
                  <c:v>1.2035399999999999E-3</c:v>
                </c:pt>
                <c:pt idx="1416">
                  <c:v>1.1663800000000001E-3</c:v>
                </c:pt>
                <c:pt idx="1417">
                  <c:v>1.13035E-3</c:v>
                </c:pt>
                <c:pt idx="1418">
                  <c:v>1.09541E-3</c:v>
                </c:pt>
                <c:pt idx="1419">
                  <c:v>1.06153E-3</c:v>
                </c:pt>
                <c:pt idx="1420">
                  <c:v>1.0286900000000001E-3</c:v>
                </c:pt>
                <c:pt idx="1421">
                  <c:v>9.9684899999999996E-4</c:v>
                </c:pt>
                <c:pt idx="1422">
                  <c:v>9.6597899999999995E-4</c:v>
                </c:pt>
                <c:pt idx="1423">
                  <c:v>9.3605299999999995E-4</c:v>
                </c:pt>
                <c:pt idx="1424">
                  <c:v>9.0704299999999996E-4</c:v>
                </c:pt>
                <c:pt idx="1425">
                  <c:v>8.7892099999999996E-4</c:v>
                </c:pt>
                <c:pt idx="1426">
                  <c:v>8.5166099999999998E-4</c:v>
                </c:pt>
                <c:pt idx="1427">
                  <c:v>8.2523799999999995E-4</c:v>
                </c:pt>
                <c:pt idx="1428">
                  <c:v>7.99626E-4</c:v>
                </c:pt>
                <c:pt idx="1429">
                  <c:v>7.7480099999999998E-4</c:v>
                </c:pt>
                <c:pt idx="1430">
                  <c:v>7.5073999999999996E-4</c:v>
                </c:pt>
                <c:pt idx="1431">
                  <c:v>7.2741899999999998E-4</c:v>
                </c:pt>
                <c:pt idx="1432">
                  <c:v>7.0481600000000004E-4</c:v>
                </c:pt>
                <c:pt idx="1433">
                  <c:v>6.8291100000000002E-4</c:v>
                </c:pt>
                <c:pt idx="1434">
                  <c:v>6.6167999999999999E-4</c:v>
                </c:pt>
                <c:pt idx="1435">
                  <c:v>6.41105E-4</c:v>
                </c:pt>
                <c:pt idx="1436">
                  <c:v>6.2116500000000002E-4</c:v>
                </c:pt>
                <c:pt idx="1437">
                  <c:v>6.01842E-4</c:v>
                </c:pt>
                <c:pt idx="1438">
                  <c:v>5.8311500000000004E-4</c:v>
                </c:pt>
                <c:pt idx="1439">
                  <c:v>5.64968E-4</c:v>
                </c:pt>
                <c:pt idx="1440">
                  <c:v>5.4738200000000001E-4</c:v>
                </c:pt>
                <c:pt idx="1441">
                  <c:v>5.3034000000000002E-4</c:v>
                </c:pt>
                <c:pt idx="1442">
                  <c:v>5.13826E-4</c:v>
                </c:pt>
                <c:pt idx="1443">
                  <c:v>4.9782400000000001E-4</c:v>
                </c:pt>
                <c:pt idx="1444">
                  <c:v>4.8231800000000003E-4</c:v>
                </c:pt>
                <c:pt idx="1445">
                  <c:v>4.6729300000000003E-4</c:v>
                </c:pt>
                <c:pt idx="1446">
                  <c:v>4.5273299999999998E-4</c:v>
                </c:pt>
                <c:pt idx="1447">
                  <c:v>4.38625E-4</c:v>
                </c:pt>
                <c:pt idx="1448">
                  <c:v>4.2495599999999999E-4</c:v>
                </c:pt>
                <c:pt idx="1449">
                  <c:v>4.1170999999999997E-4</c:v>
                </c:pt>
                <c:pt idx="1450">
                  <c:v>3.9887599999999999E-4</c:v>
                </c:pt>
                <c:pt idx="1451">
                  <c:v>3.8644100000000001E-4</c:v>
                </c:pt>
                <c:pt idx="1452">
                  <c:v>3.7439100000000001E-4</c:v>
                </c:pt>
                <c:pt idx="1453">
                  <c:v>3.6271699999999998E-4</c:v>
                </c:pt>
                <c:pt idx="1454">
                  <c:v>3.51405E-4</c:v>
                </c:pt>
                <c:pt idx="1455">
                  <c:v>3.4044499999999998E-4</c:v>
                </c:pt>
                <c:pt idx="1456">
                  <c:v>3.2982600000000002E-4</c:v>
                </c:pt>
                <c:pt idx="1457">
                  <c:v>3.1953800000000002E-4</c:v>
                </c:pt>
                <c:pt idx="1458">
                  <c:v>3.0956899999999999E-4</c:v>
                </c:pt>
                <c:pt idx="1459">
                  <c:v>2.9991099999999998E-4</c:v>
                </c:pt>
                <c:pt idx="1460">
                  <c:v>2.9055299999999998E-4</c:v>
                </c:pt>
                <c:pt idx="1461">
                  <c:v>2.8148700000000002E-4</c:v>
                </c:pt>
                <c:pt idx="1462">
                  <c:v>2.7270300000000001E-4</c:v>
                </c:pt>
                <c:pt idx="1463">
                  <c:v>2.6419300000000002E-4</c:v>
                </c:pt>
                <c:pt idx="1464">
                  <c:v>2.5594700000000002E-4</c:v>
                </c:pt>
                <c:pt idx="1465">
                  <c:v>2.4795900000000002E-4</c:v>
                </c:pt>
                <c:pt idx="1466">
                  <c:v>2.4021900000000001E-4</c:v>
                </c:pt>
                <c:pt idx="1467">
                  <c:v>2.32721E-4</c:v>
                </c:pt>
                <c:pt idx="1468">
                  <c:v>2.2545599999999999E-4</c:v>
                </c:pt>
                <c:pt idx="1469">
                  <c:v>2.1841800000000001E-4</c:v>
                </c:pt>
                <c:pt idx="1470">
                  <c:v>2.11599E-4</c:v>
                </c:pt>
                <c:pt idx="1471">
                  <c:v>2.0499299999999999E-4</c:v>
                </c:pt>
                <c:pt idx="1472">
                  <c:v>1.9859200000000001E-4</c:v>
                </c:pt>
                <c:pt idx="1473">
                  <c:v>1.92392E-4</c:v>
                </c:pt>
                <c:pt idx="1474">
                  <c:v>1.86384E-4</c:v>
                </c:pt>
                <c:pt idx="1475">
                  <c:v>1.80564E-4</c:v>
                </c:pt>
                <c:pt idx="1476">
                  <c:v>1.74926E-4</c:v>
                </c:pt>
                <c:pt idx="1477">
                  <c:v>1.6946299999999999E-4</c:v>
                </c:pt>
                <c:pt idx="1478">
                  <c:v>1.6417100000000001E-4</c:v>
                </c:pt>
                <c:pt idx="1479">
                  <c:v>1.59044E-4</c:v>
                </c:pt>
                <c:pt idx="1480">
                  <c:v>1.54077E-4</c:v>
                </c:pt>
                <c:pt idx="1481">
                  <c:v>1.4926499999999999E-4</c:v>
                </c:pt>
                <c:pt idx="1482">
                  <c:v>1.4460300000000001E-4</c:v>
                </c:pt>
                <c:pt idx="1483">
                  <c:v>1.40087E-4</c:v>
                </c:pt>
                <c:pt idx="1484">
                  <c:v>1.35711E-4</c:v>
                </c:pt>
                <c:pt idx="1485">
                  <c:v>1.3147199999999999E-4</c:v>
                </c:pt>
                <c:pt idx="1486">
                  <c:v>1.2736600000000001E-4</c:v>
                </c:pt>
                <c:pt idx="1487">
                  <c:v>1.23387E-4</c:v>
                </c:pt>
                <c:pt idx="1488">
                  <c:v>1.19533E-4</c:v>
                </c:pt>
                <c:pt idx="1489">
                  <c:v>1.1579899999999999E-4</c:v>
                </c:pt>
                <c:pt idx="1490">
                  <c:v>1.12182E-4</c:v>
                </c:pt>
                <c:pt idx="1491">
                  <c:v>1.0867800000000001E-4</c:v>
                </c:pt>
                <c:pt idx="1492">
                  <c:v>1.05283E-4</c:v>
                </c:pt>
                <c:pt idx="1493">
                  <c:v>1.01994E-4</c:v>
                </c:pt>
                <c:pt idx="1494" formatCode="0.00E+00">
                  <c:v>9.8807400000000005E-5</c:v>
                </c:pt>
                <c:pt idx="1495" formatCode="0.00E+00">
                  <c:v>9.57206E-5</c:v>
                </c:pt>
                <c:pt idx="1496" formatCode="0.00E+00">
                  <c:v>9.2730200000000002E-5</c:v>
                </c:pt>
                <c:pt idx="1497" formatCode="0.00E+00">
                  <c:v>8.9833200000000006E-5</c:v>
                </c:pt>
                <c:pt idx="1498" formatCode="0.00E+00">
                  <c:v>8.7026699999999998E-5</c:v>
                </c:pt>
                <c:pt idx="1499" formatCode="0.00E+00">
                  <c:v>8.4307800000000006E-5</c:v>
                </c:pt>
                <c:pt idx="1500" formatCode="0.00E+00">
                  <c:v>8.1673800000000004E-5</c:v>
                </c:pt>
                <c:pt idx="1501" formatCode="0.00E+00">
                  <c:v>7.9122099999999999E-5</c:v>
                </c:pt>
                <c:pt idx="1502" formatCode="0.00E+00">
                  <c:v>7.66501E-5</c:v>
                </c:pt>
                <c:pt idx="1503" formatCode="0.00E+00">
                  <c:v>7.4255299999999994E-5</c:v>
                </c:pt>
                <c:pt idx="1504" formatCode="0.00E+00">
                  <c:v>7.1935300000000002E-5</c:v>
                </c:pt>
                <c:pt idx="1505" formatCode="0.00E+00">
                  <c:v>6.96878E-5</c:v>
                </c:pt>
                <c:pt idx="1506" formatCode="0.00E+00">
                  <c:v>6.7510399999999997E-5</c:v>
                </c:pt>
                <c:pt idx="1507" formatCode="0.00E+00">
                  <c:v>6.54011E-5</c:v>
                </c:pt>
                <c:pt idx="1508" formatCode="0.00E+00">
                  <c:v>6.3357599999999998E-5</c:v>
                </c:pt>
                <c:pt idx="1509" formatCode="0.00E+00">
                  <c:v>6.1377999999999994E-5</c:v>
                </c:pt>
                <c:pt idx="1510" formatCode="0.00E+00">
                  <c:v>5.9460299999999997E-5</c:v>
                </c:pt>
                <c:pt idx="1511" formatCode="0.00E+00">
                  <c:v>5.7602400000000003E-5</c:v>
                </c:pt>
                <c:pt idx="1512" formatCode="0.00E+00">
                  <c:v>5.58026E-5</c:v>
                </c:pt>
                <c:pt idx="1513" formatCode="0.00E+00">
                  <c:v>5.4058999999999999E-5</c:v>
                </c:pt>
                <c:pt idx="1514" formatCode="0.00E+00">
                  <c:v>5.2369900000000002E-5</c:v>
                </c:pt>
                <c:pt idx="1515" formatCode="0.00E+00">
                  <c:v>5.0733499999999998E-5</c:v>
                </c:pt>
                <c:pt idx="1516" formatCode="0.00E+00">
                  <c:v>4.9148299999999998E-5</c:v>
                </c:pt>
                <c:pt idx="1517" formatCode="0.00E+00">
                  <c:v>4.7612599999999999E-5</c:v>
                </c:pt>
                <c:pt idx="1518" formatCode="0.00E+00">
                  <c:v>4.6124800000000003E-5</c:v>
                </c:pt>
                <c:pt idx="1519" formatCode="0.00E+00">
                  <c:v>4.46836E-5</c:v>
                </c:pt>
                <c:pt idx="1520" formatCode="0.00E+00">
                  <c:v>4.3287300000000001E-5</c:v>
                </c:pt>
                <c:pt idx="1521" formatCode="0.00E+00">
                  <c:v>4.1934699999999997E-5</c:v>
                </c:pt>
                <c:pt idx="1522" formatCode="0.00E+00">
                  <c:v>4.0624399999999997E-5</c:v>
                </c:pt>
                <c:pt idx="1523" formatCode="0.00E+00">
                  <c:v>3.9354999999999998E-5</c:v>
                </c:pt>
                <c:pt idx="1524" formatCode="0.00E+00">
                  <c:v>3.8125299999999999E-5</c:v>
                </c:pt>
                <c:pt idx="1525" formatCode="0.00E+00">
                  <c:v>3.6933900000000002E-5</c:v>
                </c:pt>
                <c:pt idx="1526" formatCode="0.00E+00">
                  <c:v>3.5779799999999999E-5</c:v>
                </c:pt>
                <c:pt idx="1527" formatCode="0.00E+00">
                  <c:v>3.4661800000000001E-5</c:v>
                </c:pt>
                <c:pt idx="1528" formatCode="0.00E+00">
                  <c:v>3.3578699999999998E-5</c:v>
                </c:pt>
                <c:pt idx="1529" formatCode="0.00E+00">
                  <c:v>3.2529400000000001E-5</c:v>
                </c:pt>
                <c:pt idx="1530" formatCode="0.00E+00">
                  <c:v>3.1512900000000001E-5</c:v>
                </c:pt>
                <c:pt idx="1531" formatCode="0.00E+00">
                  <c:v>3.0528199999999997E-5</c:v>
                </c:pt>
                <c:pt idx="1532" formatCode="0.00E+00">
                  <c:v>2.9574299999999999E-5</c:v>
                </c:pt>
                <c:pt idx="1533" formatCode="0.00E+00">
                  <c:v>2.8650099999999999E-5</c:v>
                </c:pt>
                <c:pt idx="1534" formatCode="0.00E+00">
                  <c:v>2.7754800000000001E-5</c:v>
                </c:pt>
                <c:pt idx="1535" formatCode="0.00E+00">
                  <c:v>2.68875E-5</c:v>
                </c:pt>
                <c:pt idx="1536" formatCode="0.00E+00">
                  <c:v>2.60473E-5</c:v>
                </c:pt>
                <c:pt idx="1537" formatCode="0.00E+00">
                  <c:v>2.5233400000000001E-5</c:v>
                </c:pt>
                <c:pt idx="1538" formatCode="0.00E+00">
                  <c:v>2.44449E-5</c:v>
                </c:pt>
                <c:pt idx="1539" formatCode="0.00E+00">
                  <c:v>2.3680999999999999E-5</c:v>
                </c:pt>
                <c:pt idx="1540" formatCode="0.00E+00">
                  <c:v>2.2940999999999999E-5</c:v>
                </c:pt>
                <c:pt idx="1541" formatCode="0.00E+00">
                  <c:v>2.22241E-5</c:v>
                </c:pt>
                <c:pt idx="1542" formatCode="0.00E+00">
                  <c:v>2.1529700000000002E-5</c:v>
                </c:pt>
                <c:pt idx="1543" formatCode="0.00E+00">
                  <c:v>2.08569E-5</c:v>
                </c:pt>
                <c:pt idx="1544" formatCode="0.00E+00">
                  <c:v>2.0205100000000001E-5</c:v>
                </c:pt>
                <c:pt idx="1545" formatCode="0.00E+00">
                  <c:v>1.9573699999999999E-5</c:v>
                </c:pt>
                <c:pt idx="1546" formatCode="0.00E+00">
                  <c:v>1.8962099999999999E-5</c:v>
                </c:pt>
                <c:pt idx="1547" formatCode="0.00E+00">
                  <c:v>1.8369500000000001E-5</c:v>
                </c:pt>
                <c:pt idx="1548" formatCode="0.00E+00">
                  <c:v>1.7795499999999999E-5</c:v>
                </c:pt>
                <c:pt idx="1549" formatCode="0.00E+00">
                  <c:v>1.72394E-5</c:v>
                </c:pt>
                <c:pt idx="1550" formatCode="0.00E+00">
                  <c:v>1.6700700000000001E-5</c:v>
                </c:pt>
                <c:pt idx="1551" formatCode="0.00E+00">
                  <c:v>1.6178799999999998E-5</c:v>
                </c:pt>
                <c:pt idx="1552" formatCode="0.00E+00">
                  <c:v>1.5673200000000001E-5</c:v>
                </c:pt>
                <c:pt idx="1553" formatCode="0.00E+00">
                  <c:v>1.5183399999999999E-5</c:v>
                </c:pt>
                <c:pt idx="1554" formatCode="0.00E+00">
                  <c:v>1.4708999999999999E-5</c:v>
                </c:pt>
                <c:pt idx="1555" formatCode="0.00E+00">
                  <c:v>1.4249299999999999E-5</c:v>
                </c:pt>
                <c:pt idx="1556" formatCode="0.00E+00">
                  <c:v>1.3804E-5</c:v>
                </c:pt>
                <c:pt idx="1557" formatCode="0.00E+00">
                  <c:v>1.33727E-5</c:v>
                </c:pt>
                <c:pt idx="1558" formatCode="0.00E+00">
                  <c:v>1.29548E-5</c:v>
                </c:pt>
                <c:pt idx="1559" formatCode="0.00E+00">
                  <c:v>1.25499E-5</c:v>
                </c:pt>
                <c:pt idx="1560" formatCode="0.00E+00">
                  <c:v>1.2157800000000001E-5</c:v>
                </c:pt>
                <c:pt idx="1561" formatCode="0.00E+00">
                  <c:v>1.1777799999999999E-5</c:v>
                </c:pt>
                <c:pt idx="1562" formatCode="0.00E+00">
                  <c:v>1.14098E-5</c:v>
                </c:pt>
                <c:pt idx="1563" formatCode="0.00E+00">
                  <c:v>1.1053199999999999E-5</c:v>
                </c:pt>
                <c:pt idx="1564" formatCode="0.00E+00">
                  <c:v>1.0707799999999999E-5</c:v>
                </c:pt>
                <c:pt idx="1565" formatCode="0.00E+00">
                  <c:v>1.0373199999999999E-5</c:v>
                </c:pt>
                <c:pt idx="1566" formatCode="0.00E+00">
                  <c:v>1.00491E-5</c:v>
                </c:pt>
                <c:pt idx="1567" formatCode="0.00E+00">
                  <c:v>9.7350299999999995E-6</c:v>
                </c:pt>
                <c:pt idx="1568" formatCode="0.00E+00">
                  <c:v>9.4308100000000003E-6</c:v>
                </c:pt>
                <c:pt idx="1569" formatCode="0.00E+00">
                  <c:v>9.1361000000000005E-6</c:v>
                </c:pt>
                <c:pt idx="1570" formatCode="0.00E+00">
                  <c:v>8.8505999999999996E-6</c:v>
                </c:pt>
                <c:pt idx="1571" formatCode="0.00E+00">
                  <c:v>8.5740199999999993E-6</c:v>
                </c:pt>
                <c:pt idx="1572" formatCode="0.00E+00">
                  <c:v>8.3060800000000003E-6</c:v>
                </c:pt>
                <c:pt idx="1573" formatCode="0.00E+00">
                  <c:v>8.0465199999999997E-6</c:v>
                </c:pt>
                <c:pt idx="1574" formatCode="0.00E+00">
                  <c:v>7.7950700000000006E-6</c:v>
                </c:pt>
                <c:pt idx="1575" formatCode="0.00E+00">
                  <c:v>7.5514799999999999E-6</c:v>
                </c:pt>
                <c:pt idx="1576" formatCode="0.00E+00">
                  <c:v>7.3154899999999998E-6</c:v>
                </c:pt>
                <c:pt idx="1577" formatCode="0.00E+00">
                  <c:v>7.08689E-6</c:v>
                </c:pt>
                <c:pt idx="1578" formatCode="0.00E+00">
                  <c:v>6.8654200000000001E-6</c:v>
                </c:pt>
                <c:pt idx="1579" formatCode="0.00E+00">
                  <c:v>6.6508799999999996E-6</c:v>
                </c:pt>
                <c:pt idx="1580" formatCode="0.00E+00">
                  <c:v>6.4430400000000002E-6</c:v>
                </c:pt>
                <c:pt idx="1581" formatCode="0.00E+00">
                  <c:v>6.2416999999999999E-6</c:v>
                </c:pt>
                <c:pt idx="1582" formatCode="0.00E+00">
                  <c:v>6.04665E-6</c:v>
                </c:pt>
                <c:pt idx="1583" formatCode="0.00E+00">
                  <c:v>5.85769E-6</c:v>
                </c:pt>
                <c:pt idx="1584" formatCode="0.00E+00">
                  <c:v>5.6746400000000001E-6</c:v>
                </c:pt>
                <c:pt idx="1585" formatCode="0.00E+00">
                  <c:v>5.4973099999999997E-6</c:v>
                </c:pt>
                <c:pt idx="1586" formatCode="0.00E+00">
                  <c:v>5.3255199999999998E-6</c:v>
                </c:pt>
                <c:pt idx="1587" formatCode="0.00E+00">
                  <c:v>5.1590899999999996E-6</c:v>
                </c:pt>
                <c:pt idx="1588" formatCode="0.00E+00">
                  <c:v>4.9978699999999996E-6</c:v>
                </c:pt>
                <c:pt idx="1589" formatCode="0.00E+00">
                  <c:v>4.8416899999999999E-6</c:v>
                </c:pt>
                <c:pt idx="1590" formatCode="0.00E+00">
                  <c:v>4.6903900000000002E-6</c:v>
                </c:pt>
                <c:pt idx="1591" formatCode="0.00E+00">
                  <c:v>4.5438100000000003E-6</c:v>
                </c:pt>
                <c:pt idx="1592" formatCode="0.00E+00">
                  <c:v>4.4018199999999996E-6</c:v>
                </c:pt>
                <c:pt idx="1593" formatCode="0.00E+00">
                  <c:v>4.2642599999999997E-6</c:v>
                </c:pt>
                <c:pt idx="1594" formatCode="0.00E+00">
                  <c:v>4.1310099999999998E-6</c:v>
                </c:pt>
                <c:pt idx="1595" formatCode="0.00E+00">
                  <c:v>4.0019099999999996E-6</c:v>
                </c:pt>
                <c:pt idx="1596" formatCode="0.00E+00">
                  <c:v>3.87685E-6</c:v>
                </c:pt>
                <c:pt idx="1597" formatCode="0.00E+00">
                  <c:v>3.7556999999999999E-6</c:v>
                </c:pt>
                <c:pt idx="1598" formatCode="0.00E+00">
                  <c:v>3.6383399999999998E-6</c:v>
                </c:pt>
                <c:pt idx="1599" formatCode="0.00E+00">
                  <c:v>3.5246399999999999E-6</c:v>
                </c:pt>
                <c:pt idx="1600" formatCode="0.00E+00">
                  <c:v>3.4144899999999998E-6</c:v>
                </c:pt>
                <c:pt idx="1601" formatCode="0.00E+00">
                  <c:v>3.3077900000000001E-6</c:v>
                </c:pt>
                <c:pt idx="1602" formatCode="0.00E+00">
                  <c:v>3.2044199999999999E-6</c:v>
                </c:pt>
                <c:pt idx="1603" formatCode="0.00E+00">
                  <c:v>3.1042799999999999E-6</c:v>
                </c:pt>
                <c:pt idx="1604" formatCode="0.00E+00">
                  <c:v>3.0072799999999999E-6</c:v>
                </c:pt>
                <c:pt idx="1605" formatCode="0.00E+00">
                  <c:v>2.9133000000000001E-6</c:v>
                </c:pt>
                <c:pt idx="1606" formatCode="0.00E+00">
                  <c:v>2.8222599999999998E-6</c:v>
                </c:pt>
                <c:pt idx="1607" formatCode="0.00E+00">
                  <c:v>2.73406E-6</c:v>
                </c:pt>
                <c:pt idx="1608" formatCode="0.00E+00">
                  <c:v>2.6486200000000001E-6</c:v>
                </c:pt>
                <c:pt idx="1609" formatCode="0.00E+00">
                  <c:v>2.5658500000000002E-6</c:v>
                </c:pt>
                <c:pt idx="1610" formatCode="0.00E+00">
                  <c:v>2.4856700000000002E-6</c:v>
                </c:pt>
                <c:pt idx="1611" formatCode="0.00E+00">
                  <c:v>2.4079899999999998E-6</c:v>
                </c:pt>
                <c:pt idx="1612" formatCode="0.00E+00">
                  <c:v>2.33274E-6</c:v>
                </c:pt>
                <c:pt idx="1613" formatCode="0.00E+00">
                  <c:v>2.2598500000000001E-6</c:v>
                </c:pt>
                <c:pt idx="1614" formatCode="0.00E+00">
                  <c:v>2.1892300000000001E-6</c:v>
                </c:pt>
                <c:pt idx="1615" formatCode="0.00E+00">
                  <c:v>2.1208099999999999E-6</c:v>
                </c:pt>
                <c:pt idx="1616" formatCode="0.00E+00">
                  <c:v>2.0545399999999998E-6</c:v>
                </c:pt>
                <c:pt idx="1617" formatCode="0.00E+00">
                  <c:v>1.9903299999999998E-6</c:v>
                </c:pt>
                <c:pt idx="1618" formatCode="0.00E+00">
                  <c:v>1.9281400000000001E-6</c:v>
                </c:pt>
                <c:pt idx="1619" formatCode="0.00E+00">
                  <c:v>1.86788E-6</c:v>
                </c:pt>
                <c:pt idx="1620" formatCode="0.00E+00">
                  <c:v>1.8095100000000001E-6</c:v>
                </c:pt>
                <c:pt idx="1621" formatCode="0.00E+00">
                  <c:v>1.7529599999999999E-6</c:v>
                </c:pt>
                <c:pt idx="1622" formatCode="0.00E+00">
                  <c:v>1.69818E-6</c:v>
                </c:pt>
                <c:pt idx="1623" formatCode="0.00E+00">
                  <c:v>1.64511E-6</c:v>
                </c:pt>
                <c:pt idx="1624" formatCode="0.00E+00">
                  <c:v>1.5937099999999999E-6</c:v>
                </c:pt>
                <c:pt idx="1625" formatCode="0.00E+00">
                  <c:v>1.5438999999999999E-6</c:v>
                </c:pt>
                <c:pt idx="1626" formatCode="0.00E+00">
                  <c:v>1.49565E-6</c:v>
                </c:pt>
                <c:pt idx="1627" formatCode="0.00E+00">
                  <c:v>1.4489199999999999E-6</c:v>
                </c:pt>
                <c:pt idx="1628" formatCode="0.00E+00">
                  <c:v>1.40364E-6</c:v>
                </c:pt>
                <c:pt idx="1629" formatCode="0.00E+00">
                  <c:v>1.3597699999999999E-6</c:v>
                </c:pt>
                <c:pt idx="1630" formatCode="0.00E+00">
                  <c:v>1.3172799999999999E-6</c:v>
                </c:pt>
                <c:pt idx="1631" formatCode="0.00E+00">
                  <c:v>1.2761200000000001E-6</c:v>
                </c:pt>
                <c:pt idx="1632" formatCode="0.00E+00">
                  <c:v>1.23624E-6</c:v>
                </c:pt>
                <c:pt idx="1633" formatCode="0.00E+00">
                  <c:v>1.1976E-6</c:v>
                </c:pt>
                <c:pt idx="1634" formatCode="0.00E+00">
                  <c:v>1.16018E-6</c:v>
                </c:pt>
                <c:pt idx="1635" formatCode="0.00E+00">
                  <c:v>1.1239200000000001E-6</c:v>
                </c:pt>
                <c:pt idx="1636" formatCode="0.00E+00">
                  <c:v>1.0888000000000001E-6</c:v>
                </c:pt>
                <c:pt idx="1637" formatCode="0.00E+00">
                  <c:v>1.0547799999999999E-6</c:v>
                </c:pt>
                <c:pt idx="1638" formatCode="0.00E+00">
                  <c:v>1.02181E-6</c:v>
                </c:pt>
                <c:pt idx="1639" formatCode="0.00E+00">
                  <c:v>9.89883E-7</c:v>
                </c:pt>
                <c:pt idx="1640" formatCode="0.00E+00">
                  <c:v>9.5894899999999991E-7</c:v>
                </c:pt>
                <c:pt idx="1641" formatCode="0.00E+00">
                  <c:v>9.2898200000000005E-7</c:v>
                </c:pt>
                <c:pt idx="1642" formatCode="0.00E+00">
                  <c:v>8.9995099999999998E-7</c:v>
                </c:pt>
                <c:pt idx="1643" formatCode="0.00E+00">
                  <c:v>8.7182799999999999E-7</c:v>
                </c:pt>
                <c:pt idx="1644" formatCode="0.00E+00">
                  <c:v>8.4458299999999999E-7</c:v>
                </c:pt>
                <c:pt idx="1645" formatCode="0.00E+00">
                  <c:v>8.1819E-7</c:v>
                </c:pt>
                <c:pt idx="1646" formatCode="0.00E+00">
                  <c:v>7.9262200000000002E-7</c:v>
                </c:pt>
                <c:pt idx="1647" formatCode="0.00E+00">
                  <c:v>7.6785200000000004E-7</c:v>
                </c:pt>
                <c:pt idx="1648" formatCode="0.00E+00">
                  <c:v>7.4385699999999996E-7</c:v>
                </c:pt>
                <c:pt idx="1649" formatCode="0.00E+00">
                  <c:v>7.2061100000000002E-7</c:v>
                </c:pt>
                <c:pt idx="1650" formatCode="0.00E+00">
                  <c:v>6.9809200000000003E-7</c:v>
                </c:pt>
                <c:pt idx="1651" formatCode="0.00E+00">
                  <c:v>6.7627699999999999E-7</c:v>
                </c:pt>
                <c:pt idx="1652" formatCode="0.00E+00">
                  <c:v>6.5514300000000001E-7</c:v>
                </c:pt>
                <c:pt idx="1653" formatCode="0.00E+00">
                  <c:v>6.3466999999999995E-7</c:v>
                </c:pt>
                <c:pt idx="1654" formatCode="0.00E+00">
                  <c:v>6.1483599999999996E-7</c:v>
                </c:pt>
                <c:pt idx="1655" formatCode="0.00E+00">
                  <c:v>5.9562299999999996E-7</c:v>
                </c:pt>
                <c:pt idx="1656" formatCode="0.00E+00">
                  <c:v>5.7701E-7</c:v>
                </c:pt>
                <c:pt idx="1657" formatCode="0.00E+00">
                  <c:v>5.5897799999999999E-7</c:v>
                </c:pt>
                <c:pt idx="1658" formatCode="0.00E+00">
                  <c:v>5.4150999999999998E-7</c:v>
                </c:pt>
                <c:pt idx="1659" formatCode="0.00E+00">
                  <c:v>5.2458800000000001E-7</c:v>
                </c:pt>
                <c:pt idx="1660" formatCode="0.00E+00">
                  <c:v>5.08194E-7</c:v>
                </c:pt>
                <c:pt idx="1661" formatCode="0.00E+00">
                  <c:v>4.9231299999999997E-7</c:v>
                </c:pt>
                <c:pt idx="1662" formatCode="0.00E+00">
                  <c:v>4.76929E-7</c:v>
                </c:pt>
                <c:pt idx="1663" formatCode="0.00E+00">
                  <c:v>4.6202499999999998E-7</c:v>
                </c:pt>
                <c:pt idx="1664" formatCode="0.00E+00">
                  <c:v>4.47586E-7</c:v>
                </c:pt>
                <c:pt idx="1665" formatCode="0.00E+00">
                  <c:v>4.3359899999999999E-7</c:v>
                </c:pt>
                <c:pt idx="1666" formatCode="0.00E+00">
                  <c:v>4.2004899999999998E-7</c:v>
                </c:pt>
                <c:pt idx="1667" formatCode="0.00E+00">
                  <c:v>4.0692300000000002E-7</c:v>
                </c:pt>
                <c:pt idx="1668" formatCode="0.00E+00">
                  <c:v>3.9420599999999998E-7</c:v>
                </c:pt>
                <c:pt idx="1669" formatCode="0.00E+00">
                  <c:v>3.8188700000000001E-7</c:v>
                </c:pt>
                <c:pt idx="1670" formatCode="0.00E+00">
                  <c:v>3.6995299999999998E-7</c:v>
                </c:pt>
                <c:pt idx="1671" formatCode="0.00E+00">
                  <c:v>3.5839200000000002E-7</c:v>
                </c:pt>
                <c:pt idx="1672" formatCode="0.00E+00">
                  <c:v>3.47193E-7</c:v>
                </c:pt>
                <c:pt idx="1673" formatCode="0.00E+00">
                  <c:v>3.3634299999999998E-7</c:v>
                </c:pt>
                <c:pt idx="1674" formatCode="0.00E+00">
                  <c:v>3.25832E-7</c:v>
                </c:pt>
                <c:pt idx="1675" formatCode="0.00E+00">
                  <c:v>3.1565E-7</c:v>
                </c:pt>
                <c:pt idx="1676" formatCode="0.00E+00">
                  <c:v>3.0578599999999998E-7</c:v>
                </c:pt>
                <c:pt idx="1677" formatCode="0.00E+00">
                  <c:v>2.9623E-7</c:v>
                </c:pt>
                <c:pt idx="1678" formatCode="0.00E+00">
                  <c:v>2.8697300000000001E-7</c:v>
                </c:pt>
                <c:pt idx="1679" formatCode="0.00E+00">
                  <c:v>2.7800500000000001E-7</c:v>
                </c:pt>
                <c:pt idx="1680" formatCode="0.00E+00">
                  <c:v>2.69317E-7</c:v>
                </c:pt>
                <c:pt idx="1681" formatCode="0.00E+00">
                  <c:v>2.6090099999999999E-7</c:v>
                </c:pt>
                <c:pt idx="1682" formatCode="0.00E+00">
                  <c:v>2.5274799999999998E-7</c:v>
                </c:pt>
                <c:pt idx="1683" formatCode="0.00E+00">
                  <c:v>2.4485000000000003E-7</c:v>
                </c:pt>
                <c:pt idx="1684" formatCode="0.00E+00">
                  <c:v>2.37198E-7</c:v>
                </c:pt>
                <c:pt idx="1685" formatCode="0.00E+00">
                  <c:v>2.2978599999999999E-7</c:v>
                </c:pt>
                <c:pt idx="1686" formatCode="0.00E+00">
                  <c:v>2.22605E-7</c:v>
                </c:pt>
                <c:pt idx="1687" formatCode="0.00E+00">
                  <c:v>2.15648E-7</c:v>
                </c:pt>
                <c:pt idx="1688" formatCode="0.00E+00">
                  <c:v>2.0890900000000001E-7</c:v>
                </c:pt>
                <c:pt idx="1689" formatCode="0.00E+00">
                  <c:v>2.0238099999999999E-7</c:v>
                </c:pt>
                <c:pt idx="1690" formatCode="0.00E+00">
                  <c:v>1.9605699999999999E-7</c:v>
                </c:pt>
                <c:pt idx="1691" formatCode="0.00E+00">
                  <c:v>1.8993000000000001E-7</c:v>
                </c:pt>
                <c:pt idx="1692" formatCode="0.00E+00">
                  <c:v>1.83995E-7</c:v>
                </c:pt>
                <c:pt idx="1693" formatCode="0.00E+00">
                  <c:v>1.7824499999999999E-7</c:v>
                </c:pt>
                <c:pt idx="1694" formatCode="0.00E+00">
                  <c:v>1.72675E-7</c:v>
                </c:pt>
                <c:pt idx="1695" formatCode="0.00E+00">
                  <c:v>1.67278E-7</c:v>
                </c:pt>
                <c:pt idx="1696" formatCode="0.00E+00">
                  <c:v>1.62051E-7</c:v>
                </c:pt>
                <c:pt idx="1697" formatCode="0.00E+00">
                  <c:v>1.56987E-7</c:v>
                </c:pt>
                <c:pt idx="1698" formatCode="0.00E+00">
                  <c:v>1.52081E-7</c:v>
                </c:pt>
                <c:pt idx="1699" formatCode="0.00E+00">
                  <c:v>1.4732900000000001E-7</c:v>
                </c:pt>
                <c:pt idx="1700" formatCode="0.00E+00">
                  <c:v>1.42725E-7</c:v>
                </c:pt>
                <c:pt idx="1701" formatCode="0.00E+00">
                  <c:v>1.38264E-7</c:v>
                </c:pt>
                <c:pt idx="1702" formatCode="0.00E+00">
                  <c:v>1.33944E-7</c:v>
                </c:pt>
                <c:pt idx="1703" formatCode="0.00E+00">
                  <c:v>1.2975799999999999E-7</c:v>
                </c:pt>
                <c:pt idx="1704" formatCode="0.00E+00">
                  <c:v>1.25703E-7</c:v>
                </c:pt>
                <c:pt idx="1705" formatCode="0.00E+00">
                  <c:v>1.2177499999999999E-7</c:v>
                </c:pt>
                <c:pt idx="1706" formatCode="0.00E+00">
                  <c:v>1.17969E-7</c:v>
                </c:pt>
                <c:pt idx="1707" formatCode="0.00E+00">
                  <c:v>1.14283E-7</c:v>
                </c:pt>
                <c:pt idx="1708" formatCode="0.00E+00">
                  <c:v>1.10711E-7</c:v>
                </c:pt>
                <c:pt idx="1709" formatCode="0.00E+00">
                  <c:v>1.07252E-7</c:v>
                </c:pt>
                <c:pt idx="1710" formatCode="0.00E+00">
                  <c:v>1.039E-7</c:v>
                </c:pt>
                <c:pt idx="1711" formatCode="0.00E+00">
                  <c:v>1.0065299999999999E-7</c:v>
                </c:pt>
                <c:pt idx="1712" formatCode="0.00E+00">
                  <c:v>9.7507800000000004E-8</c:v>
                </c:pt>
                <c:pt idx="1713" formatCode="0.00E+00">
                  <c:v>9.4460600000000006E-8</c:v>
                </c:pt>
                <c:pt idx="1714" formatCode="0.00E+00">
                  <c:v>9.1508699999999999E-8</c:v>
                </c:pt>
                <c:pt idx="1715" formatCode="0.00E+00">
                  <c:v>8.8649099999999994E-8</c:v>
                </c:pt>
                <c:pt idx="1716" formatCode="0.00E+00">
                  <c:v>8.58788E-8</c:v>
                </c:pt>
                <c:pt idx="1717" formatCode="0.00E+00">
                  <c:v>8.3195100000000004E-8</c:v>
                </c:pt>
                <c:pt idx="1718" formatCode="0.00E+00">
                  <c:v>8.0595199999999999E-8</c:v>
                </c:pt>
                <c:pt idx="1719" formatCode="0.00E+00">
                  <c:v>7.8076599999999997E-8</c:v>
                </c:pt>
                <c:pt idx="1720" formatCode="0.00E+00">
                  <c:v>7.5636799999999993E-8</c:v>
                </c:pt>
                <c:pt idx="1721" formatCode="0.00E+00">
                  <c:v>7.3273100000000002E-8</c:v>
                </c:pt>
                <c:pt idx="1722" formatCode="0.00E+00">
                  <c:v>7.0983299999999997E-8</c:v>
                </c:pt>
                <c:pt idx="1723" formatCode="0.00E+00">
                  <c:v>6.8765099999999999E-8</c:v>
                </c:pt>
                <c:pt idx="1724" formatCode="0.00E+00">
                  <c:v>6.6616200000000003E-8</c:v>
                </c:pt>
                <c:pt idx="1725" formatCode="0.00E+00">
                  <c:v>6.4534399999999996E-8</c:v>
                </c:pt>
                <c:pt idx="1726" formatCode="0.00E+00">
                  <c:v>6.2517700000000001E-8</c:v>
                </c:pt>
                <c:pt idx="1727" formatCode="0.00E+00">
                  <c:v>6.0563999999999999E-8</c:v>
                </c:pt>
                <c:pt idx="1728" formatCode="0.00E+00">
                  <c:v>5.8671399999999998E-8</c:v>
                </c:pt>
                <c:pt idx="1729" formatCode="0.00E+00">
                  <c:v>5.6837899999999997E-8</c:v>
                </c:pt>
                <c:pt idx="1730" formatCode="0.00E+00">
                  <c:v>5.5061800000000003E-8</c:v>
                </c:pt>
                <c:pt idx="1731" formatCode="0.00E+00">
                  <c:v>5.33411E-8</c:v>
                </c:pt>
                <c:pt idx="1732" formatCode="0.00E+00">
                  <c:v>5.1674200000000001E-8</c:v>
                </c:pt>
                <c:pt idx="1733" formatCode="0.00E+00">
                  <c:v>5.0059300000000001E-8</c:v>
                </c:pt>
                <c:pt idx="1734" formatCode="0.00E+00">
                  <c:v>4.8494999999999998E-8</c:v>
                </c:pt>
                <c:pt idx="1735" formatCode="0.00E+00">
                  <c:v>4.6979500000000001E-8</c:v>
                </c:pt>
                <c:pt idx="1736" formatCode="0.00E+00">
                  <c:v>4.5511399999999998E-8</c:v>
                </c:pt>
                <c:pt idx="1737" formatCode="0.00E+00">
                  <c:v>4.4089200000000003E-8</c:v>
                </c:pt>
                <c:pt idx="1738" formatCode="0.00E+00">
                  <c:v>4.27114E-8</c:v>
                </c:pt>
                <c:pt idx="1739" formatCode="0.00E+00">
                  <c:v>4.1376699999999998E-8</c:v>
                </c:pt>
                <c:pt idx="1740" formatCode="0.00E+00">
                  <c:v>4.0083600000000002E-8</c:v>
                </c:pt>
                <c:pt idx="1741" formatCode="0.00E+00">
                  <c:v>3.8830999999999999E-8</c:v>
                </c:pt>
                <c:pt idx="1742" formatCode="0.00E+00">
                  <c:v>3.7617599999999998E-8</c:v>
                </c:pt>
                <c:pt idx="1743" formatCode="0.00E+00">
                  <c:v>3.6442000000000003E-8</c:v>
                </c:pt>
                <c:pt idx="1744" formatCode="0.00E+00">
                  <c:v>3.5303199999999999E-8</c:v>
                </c:pt>
                <c:pt idx="1745" formatCode="0.00E+00">
                  <c:v>3.4200000000000002E-8</c:v>
                </c:pt>
                <c:pt idx="1746" formatCode="0.00E+00">
                  <c:v>3.3131199999999998E-8</c:v>
                </c:pt>
                <c:pt idx="1747" formatCode="0.00E+00">
                  <c:v>3.20959E-8</c:v>
                </c:pt>
                <c:pt idx="1748" formatCode="0.00E+00">
                  <c:v>3.10929E-8</c:v>
                </c:pt>
                <c:pt idx="1749" formatCode="0.00E+00">
                  <c:v>3.01212E-8</c:v>
                </c:pt>
                <c:pt idx="1750" formatCode="0.00E+00">
                  <c:v>2.9179899999999998E-8</c:v>
                </c:pt>
                <c:pt idx="1751" formatCode="0.00E+00">
                  <c:v>2.8268100000000001E-8</c:v>
                </c:pt>
                <c:pt idx="1752" formatCode="0.00E+00">
                  <c:v>2.73847E-8</c:v>
                </c:pt>
                <c:pt idx="1753" formatCode="0.00E+00">
                  <c:v>2.65289E-8</c:v>
                </c:pt>
                <c:pt idx="1754" formatCode="0.00E+00">
                  <c:v>2.56999E-8</c:v>
                </c:pt>
                <c:pt idx="1755" formatCode="0.00E+00">
                  <c:v>2.48968E-8</c:v>
                </c:pt>
                <c:pt idx="1756" formatCode="0.00E+00">
                  <c:v>2.4118699999999999E-8</c:v>
                </c:pt>
                <c:pt idx="1757" formatCode="0.00E+00">
                  <c:v>2.3365000000000001E-8</c:v>
                </c:pt>
                <c:pt idx="1758" formatCode="0.00E+00">
                  <c:v>2.2634899999999998E-8</c:v>
                </c:pt>
                <c:pt idx="1759" formatCode="0.00E+00">
                  <c:v>2.1927499999999999E-8</c:v>
                </c:pt>
                <c:pt idx="1760" formatCode="0.00E+00">
                  <c:v>2.1242299999999999E-8</c:v>
                </c:pt>
                <c:pt idx="1761" formatCode="0.00E+00">
                  <c:v>2.0578500000000001E-8</c:v>
                </c:pt>
                <c:pt idx="1762" formatCode="0.00E+00">
                  <c:v>1.9935400000000001E-8</c:v>
                </c:pt>
                <c:pt idx="1763" formatCode="0.00E+00">
                  <c:v>1.93124E-8</c:v>
                </c:pt>
                <c:pt idx="1764" formatCode="0.00E+00">
                  <c:v>1.87089E-8</c:v>
                </c:pt>
                <c:pt idx="1765" formatCode="0.00E+00">
                  <c:v>1.81243E-8</c:v>
                </c:pt>
                <c:pt idx="1766" formatCode="0.00E+00">
                  <c:v>1.7557899999999999E-8</c:v>
                </c:pt>
                <c:pt idx="1767" formatCode="0.00E+00">
                  <c:v>1.7009200000000001E-8</c:v>
                </c:pt>
                <c:pt idx="1768" formatCode="0.00E+00">
                  <c:v>1.6477599999999999E-8</c:v>
                </c:pt>
                <c:pt idx="1769" formatCode="0.00E+00">
                  <c:v>1.5962699999999999E-8</c:v>
                </c:pt>
                <c:pt idx="1770" formatCode="0.00E+00">
                  <c:v>1.54639E-8</c:v>
                </c:pt>
                <c:pt idx="1771" formatCode="0.00E+00">
                  <c:v>1.4980599999999998E-8</c:v>
                </c:pt>
                <c:pt idx="1772" formatCode="0.00E+00">
                  <c:v>1.45125E-8</c:v>
                </c:pt>
                <c:pt idx="1773" formatCode="0.00E+00">
                  <c:v>1.4059E-8</c:v>
                </c:pt>
                <c:pt idx="1774" formatCode="0.00E+00">
                  <c:v>1.36196E-8</c:v>
                </c:pt>
                <c:pt idx="1775" formatCode="0.00E+00">
                  <c:v>1.3194000000000001E-8</c:v>
                </c:pt>
                <c:pt idx="1776" formatCode="0.00E+00">
                  <c:v>1.27817E-8</c:v>
                </c:pt>
                <c:pt idx="1777" formatCode="0.00E+00">
                  <c:v>1.2382299999999999E-8</c:v>
                </c:pt>
                <c:pt idx="1778" formatCode="0.00E+00">
                  <c:v>1.1995300000000001E-8</c:v>
                </c:pt>
                <c:pt idx="1779" formatCode="0.00E+00">
                  <c:v>1.16205E-8</c:v>
                </c:pt>
                <c:pt idx="1780" formatCode="0.00E+00">
                  <c:v>1.1257300000000001E-8</c:v>
                </c:pt>
                <c:pt idx="1781" formatCode="0.00E+00">
                  <c:v>1.09055E-8</c:v>
                </c:pt>
                <c:pt idx="1782" formatCode="0.00E+00">
                  <c:v>1.05648E-8</c:v>
                </c:pt>
                <c:pt idx="1783" formatCode="0.00E+00">
                  <c:v>1.02346E-8</c:v>
                </c:pt>
                <c:pt idx="1784" formatCode="0.00E+00">
                  <c:v>9.9147699999999993E-9</c:v>
                </c:pt>
                <c:pt idx="1785" formatCode="0.00E+00">
                  <c:v>9.6049299999999998E-9</c:v>
                </c:pt>
                <c:pt idx="1786" formatCode="0.00E+00">
                  <c:v>9.3047800000000006E-9</c:v>
                </c:pt>
                <c:pt idx="1787" formatCode="0.00E+00">
                  <c:v>9.0140100000000004E-9</c:v>
                </c:pt>
                <c:pt idx="1788" formatCode="0.00E+00">
                  <c:v>8.7323199999999995E-9</c:v>
                </c:pt>
                <c:pt idx="1789" formatCode="0.00E+00">
                  <c:v>8.4594299999999996E-9</c:v>
                </c:pt>
                <c:pt idx="1790" formatCode="0.00E+00">
                  <c:v>8.1950800000000006E-9</c:v>
                </c:pt>
                <c:pt idx="1791" formatCode="0.00E+00">
                  <c:v>7.9389799999999994E-9</c:v>
                </c:pt>
                <c:pt idx="1792" formatCode="0.00E+00">
                  <c:v>7.6908900000000005E-9</c:v>
                </c:pt>
                <c:pt idx="1793" formatCode="0.00E+00">
                  <c:v>7.4505499999999997E-9</c:v>
                </c:pt>
                <c:pt idx="1794" formatCode="0.00E+00">
                  <c:v>7.2177199999999998E-9</c:v>
                </c:pt>
                <c:pt idx="1795" formatCode="0.00E+00">
                  <c:v>6.9921600000000004E-9</c:v>
                </c:pt>
                <c:pt idx="1796" formatCode="0.00E+00">
                  <c:v>6.77366E-9</c:v>
                </c:pt>
                <c:pt idx="1797" formatCode="0.00E+00">
                  <c:v>6.5619799999999997E-9</c:v>
                </c:pt>
                <c:pt idx="1798" formatCode="0.00E+00">
                  <c:v>6.3569199999999996E-9</c:v>
                </c:pt>
                <c:pt idx="1799" formatCode="0.00E+00">
                  <c:v>6.1582699999999997E-9</c:v>
                </c:pt>
                <c:pt idx="1800" formatCode="0.00E+00">
                  <c:v>5.96582E-9</c:v>
                </c:pt>
                <c:pt idx="1801" formatCode="0.00E+00">
                  <c:v>5.7793900000000002E-9</c:v>
                </c:pt>
                <c:pt idx="1802" formatCode="0.00E+00">
                  <c:v>5.5987800000000004E-9</c:v>
                </c:pt>
                <c:pt idx="1803" formatCode="0.00E+00">
                  <c:v>5.42382E-9</c:v>
                </c:pt>
                <c:pt idx="1804" formatCode="0.00E+00">
                  <c:v>5.2543300000000004E-9</c:v>
                </c:pt>
                <c:pt idx="1805" formatCode="0.00E+00">
                  <c:v>5.0901299999999997E-9</c:v>
                </c:pt>
                <c:pt idx="1806" formatCode="0.00E+00">
                  <c:v>4.9310599999999997E-9</c:v>
                </c:pt>
                <c:pt idx="1807" formatCode="0.00E+00">
                  <c:v>4.7769699999999999E-9</c:v>
                </c:pt>
                <c:pt idx="1808" formatCode="0.00E+00">
                  <c:v>4.6276899999999998E-9</c:v>
                </c:pt>
                <c:pt idx="1809" formatCode="0.00E+00">
                  <c:v>4.4830700000000003E-9</c:v>
                </c:pt>
                <c:pt idx="1810" formatCode="0.00E+00">
                  <c:v>4.3429699999999999E-9</c:v>
                </c:pt>
                <c:pt idx="1811" formatCode="0.00E+00">
                  <c:v>4.2072600000000002E-9</c:v>
                </c:pt>
                <c:pt idx="1812" formatCode="0.00E+00">
                  <c:v>4.0757799999999998E-9</c:v>
                </c:pt>
                <c:pt idx="1813" formatCode="0.00E+00">
                  <c:v>3.94841E-9</c:v>
                </c:pt>
                <c:pt idx="1814" formatCode="0.00E+00">
                  <c:v>3.8250200000000001E-9</c:v>
                </c:pt>
                <c:pt idx="1815" formatCode="0.00E+00">
                  <c:v>3.7054900000000002E-9</c:v>
                </c:pt>
                <c:pt idx="1816" formatCode="0.00E+00">
                  <c:v>3.5897000000000001E-9</c:v>
                </c:pt>
                <c:pt idx="1817" formatCode="0.00E+00">
                  <c:v>3.4775199999999998E-9</c:v>
                </c:pt>
                <c:pt idx="1818" formatCode="0.00E+00">
                  <c:v>3.3688400000000001E-9</c:v>
                </c:pt>
                <c:pt idx="1819" formatCode="0.00E+00">
                  <c:v>3.2635700000000001E-9</c:v>
                </c:pt>
                <c:pt idx="1820" formatCode="0.00E+00">
                  <c:v>3.1615800000000002E-9</c:v>
                </c:pt>
                <c:pt idx="1821" formatCode="0.00E+00">
                  <c:v>3.06278E-9</c:v>
                </c:pt>
                <c:pt idx="1822" formatCode="0.00E+00">
                  <c:v>2.9670700000000002E-9</c:v>
                </c:pt>
                <c:pt idx="1823" formatCode="0.00E+00">
                  <c:v>2.8743500000000001E-9</c:v>
                </c:pt>
                <c:pt idx="1824" formatCode="0.00E+00">
                  <c:v>2.7845300000000001E-9</c:v>
                </c:pt>
                <c:pt idx="1825" formatCode="0.00E+00">
                  <c:v>2.6975100000000001E-9</c:v>
                </c:pt>
                <c:pt idx="1826" formatCode="0.00E+00">
                  <c:v>2.6132099999999999E-9</c:v>
                </c:pt>
                <c:pt idx="1827" formatCode="0.00E+00">
                  <c:v>2.53155E-9</c:v>
                </c:pt>
                <c:pt idx="1828" formatCode="0.00E+00">
                  <c:v>2.4524399999999999E-9</c:v>
                </c:pt>
                <c:pt idx="1829" formatCode="0.00E+00">
                  <c:v>2.3758E-9</c:v>
                </c:pt>
                <c:pt idx="1830" formatCode="0.00E+00">
                  <c:v>2.3015600000000001E-9</c:v>
                </c:pt>
                <c:pt idx="1831" formatCode="0.00E+00">
                  <c:v>2.2296299999999999E-9</c:v>
                </c:pt>
                <c:pt idx="1832" formatCode="0.00E+00">
                  <c:v>2.1599600000000001E-9</c:v>
                </c:pt>
                <c:pt idx="1833" formatCode="0.00E+00">
                  <c:v>2.09246E-9</c:v>
                </c:pt>
                <c:pt idx="1834" formatCode="0.00E+00">
                  <c:v>2.0270700000000001E-9</c:v>
                </c:pt>
                <c:pt idx="1835" formatCode="0.00E+00">
                  <c:v>1.9637199999999999E-9</c:v>
                </c:pt>
                <c:pt idx="1836" formatCode="0.00E+00">
                  <c:v>1.90236E-9</c:v>
                </c:pt>
                <c:pt idx="1837" formatCode="0.00E+00">
                  <c:v>1.84291E-9</c:v>
                </c:pt>
                <c:pt idx="1838" formatCode="0.00E+00">
                  <c:v>1.78532E-9</c:v>
                </c:pt>
                <c:pt idx="1839" formatCode="0.00E+00">
                  <c:v>1.7295299999999999E-9</c:v>
                </c:pt>
                <c:pt idx="1840" formatCode="0.00E+00">
                  <c:v>1.6754800000000001E-9</c:v>
                </c:pt>
                <c:pt idx="1841" formatCode="0.00E+00">
                  <c:v>1.6231200000000001E-9</c:v>
                </c:pt>
                <c:pt idx="1842" formatCode="0.00E+00">
                  <c:v>1.5724000000000001E-9</c:v>
                </c:pt>
                <c:pt idx="1843" formatCode="0.00E+00">
                  <c:v>1.52326E-9</c:v>
                </c:pt>
                <c:pt idx="1844" formatCode="0.00E+00">
                  <c:v>1.4756600000000001E-9</c:v>
                </c:pt>
                <c:pt idx="1845" formatCode="0.00E+00">
                  <c:v>1.42954E-9</c:v>
                </c:pt>
                <c:pt idx="1846" formatCode="0.00E+00">
                  <c:v>1.38487E-9</c:v>
                </c:pt>
                <c:pt idx="1847" formatCode="0.00E+00">
                  <c:v>1.3415899999999999E-9</c:v>
                </c:pt>
                <c:pt idx="1848" formatCode="0.00E+00">
                  <c:v>1.2996699999999999E-9</c:v>
                </c:pt>
                <c:pt idx="1849" formatCode="0.00E+00">
                  <c:v>1.2590499999999999E-9</c:v>
                </c:pt>
                <c:pt idx="1850" formatCode="0.00E+00">
                  <c:v>1.2197099999999999E-9</c:v>
                </c:pt>
                <c:pt idx="1851" formatCode="0.00E+00">
                  <c:v>1.1815900000000001E-9</c:v>
                </c:pt>
                <c:pt idx="1852" formatCode="0.00E+00">
                  <c:v>1.1446699999999999E-9</c:v>
                </c:pt>
                <c:pt idx="1853" formatCode="0.00E+00">
                  <c:v>1.1089E-9</c:v>
                </c:pt>
                <c:pt idx="1854" formatCode="0.00E+00">
                  <c:v>1.07424E-9</c:v>
                </c:pt>
                <c:pt idx="1855" formatCode="0.00E+00">
                  <c:v>1.0406700000000001E-9</c:v>
                </c:pt>
                <c:pt idx="1856" formatCode="0.00E+00">
                  <c:v>1.0081500000000001E-9</c:v>
                </c:pt>
                <c:pt idx="1857" formatCode="0.00E+00">
                  <c:v>9.7664799999999991E-10</c:v>
                </c:pt>
                <c:pt idx="1858" formatCode="0.00E+00">
                  <c:v>9.4612699999999999E-10</c:v>
                </c:pt>
                <c:pt idx="1859" formatCode="0.00E+00">
                  <c:v>9.16561E-10</c:v>
                </c:pt>
                <c:pt idx="1860" formatCode="0.00E+00">
                  <c:v>8.8791799999999995E-10</c:v>
                </c:pt>
                <c:pt idx="1861" formatCode="0.00E+00">
                  <c:v>8.6017100000000005E-10</c:v>
                </c:pt>
                <c:pt idx="1862" formatCode="0.00E+00">
                  <c:v>8.3329100000000003E-10</c:v>
                </c:pt>
                <c:pt idx="1863" formatCode="0.00E+00">
                  <c:v>8.0724999999999998E-10</c:v>
                </c:pt>
                <c:pt idx="1864" formatCode="0.00E+00">
                  <c:v>7.8202399999999999E-10</c:v>
                </c:pt>
                <c:pt idx="1865" formatCode="0.00E+00">
                  <c:v>7.5758500000000003E-10</c:v>
                </c:pt>
                <c:pt idx="1866" formatCode="0.00E+00">
                  <c:v>7.3391100000000001E-10</c:v>
                </c:pt>
                <c:pt idx="1867" formatCode="0.00E+00">
                  <c:v>7.1097600000000003E-10</c:v>
                </c:pt>
                <c:pt idx="1868" formatCode="0.00E+00">
                  <c:v>6.8875799999999999E-10</c:v>
                </c:pt>
                <c:pt idx="1869" formatCode="0.00E+00">
                  <c:v>6.6723400000000001E-10</c:v>
                </c:pt>
                <c:pt idx="1870" formatCode="0.00E+00">
                  <c:v>6.4638300000000002E-10</c:v>
                </c:pt>
                <c:pt idx="1871" formatCode="0.00E+00">
                  <c:v>6.2618400000000004E-10</c:v>
                </c:pt>
                <c:pt idx="1872" formatCode="0.00E+00">
                  <c:v>6.0661599999999999E-10</c:v>
                </c:pt>
                <c:pt idx="1873" formatCode="0.00E+00">
                  <c:v>5.8765900000000001E-10</c:v>
                </c:pt>
                <c:pt idx="1874" formatCode="0.00E+00">
                  <c:v>5.6929500000000005E-10</c:v>
                </c:pt>
                <c:pt idx="1875" formatCode="0.00E+00">
                  <c:v>5.5150400000000004E-10</c:v>
                </c:pt>
                <c:pt idx="1876" formatCode="0.00E+00">
                  <c:v>5.3426999999999996E-10</c:v>
                </c:pt>
                <c:pt idx="1877" formatCode="0.00E+00">
                  <c:v>5.1757400000000004E-10</c:v>
                </c:pt>
                <c:pt idx="1878" formatCode="0.00E+00">
                  <c:v>5.0140000000000005E-10</c:v>
                </c:pt>
                <c:pt idx="1879" formatCode="0.00E+00">
                  <c:v>4.8573100000000005E-10</c:v>
                </c:pt>
                <c:pt idx="1880" formatCode="0.00E+00">
                  <c:v>4.7055200000000001E-10</c:v>
                </c:pt>
                <c:pt idx="1881" formatCode="0.00E+00">
                  <c:v>4.5584700000000001E-10</c:v>
                </c:pt>
                <c:pt idx="1882" formatCode="0.00E+00">
                  <c:v>4.4160200000000002E-10</c:v>
                </c:pt>
                <c:pt idx="1883" formatCode="0.00E+00">
                  <c:v>4.2780199999999998E-10</c:v>
                </c:pt>
                <c:pt idx="1884" formatCode="0.00E+00">
                  <c:v>4.1443300000000001E-10</c:v>
                </c:pt>
                <c:pt idx="1885" formatCode="0.00E+00">
                  <c:v>4.0148200000000001E-10</c:v>
                </c:pt>
                <c:pt idx="1886" formatCode="0.00E+00">
                  <c:v>3.8893600000000002E-10</c:v>
                </c:pt>
                <c:pt idx="1887" formatCode="0.00E+00">
                  <c:v>3.7678100000000002E-10</c:v>
                </c:pt>
                <c:pt idx="1888" formatCode="0.00E+00">
                  <c:v>3.6500699999999999E-10</c:v>
                </c:pt>
                <c:pt idx="1889" formatCode="0.00E+00">
                  <c:v>3.536E-10</c:v>
                </c:pt>
                <c:pt idx="1890" formatCode="0.00E+00">
                  <c:v>3.4255000000000002E-10</c:v>
                </c:pt>
                <c:pt idx="1891" formatCode="0.00E+00">
                  <c:v>3.3184600000000001E-10</c:v>
                </c:pt>
                <c:pt idx="1892" formatCode="0.00E+00">
                  <c:v>3.2147599999999998E-10</c:v>
                </c:pt>
                <c:pt idx="1893" formatCode="0.00E+00">
                  <c:v>3.1142900000000002E-10</c:v>
                </c:pt>
                <c:pt idx="1894" formatCode="0.00E+00">
                  <c:v>3.0169699999999998E-10</c:v>
                </c:pt>
                <c:pt idx="1895" formatCode="0.00E+00">
                  <c:v>2.9226900000000001E-10</c:v>
                </c:pt>
                <c:pt idx="1896" formatCode="0.00E+00">
                  <c:v>2.8313599999999998E-10</c:v>
                </c:pt>
                <c:pt idx="1897" formatCode="0.00E+00">
                  <c:v>2.7428800000000003E-10</c:v>
                </c:pt>
                <c:pt idx="1898" formatCode="0.00E+00">
                  <c:v>2.6571600000000001E-10</c:v>
                </c:pt>
                <c:pt idx="1899" formatCode="0.00E+00">
                  <c:v>2.5741300000000002E-10</c:v>
                </c:pt>
                <c:pt idx="1900" formatCode="0.00E+00">
                  <c:v>2.4936899999999998E-10</c:v>
                </c:pt>
                <c:pt idx="1901" formatCode="0.00E+00">
                  <c:v>2.4157600000000002E-10</c:v>
                </c:pt>
                <c:pt idx="1902" formatCode="0.00E+00">
                  <c:v>2.3402699999999999E-10</c:v>
                </c:pt>
                <c:pt idx="1903" formatCode="0.00E+00">
                  <c:v>2.2671300000000001E-10</c:v>
                </c:pt>
                <c:pt idx="1904" formatCode="0.00E+00">
                  <c:v>2.19628E-10</c:v>
                </c:pt>
                <c:pt idx="1905" formatCode="0.00E+00">
                  <c:v>2.1276499999999999E-10</c:v>
                </c:pt>
                <c:pt idx="1906" formatCode="0.00E+00">
                  <c:v>2.06116E-10</c:v>
                </c:pt>
                <c:pt idx="1907" formatCode="0.00E+00">
                  <c:v>1.9967500000000001E-10</c:v>
                </c:pt>
                <c:pt idx="1908" formatCode="0.00E+00">
                  <c:v>1.9343499999999999E-10</c:v>
                </c:pt>
                <c:pt idx="1909" formatCode="0.00E+00">
                  <c:v>1.8739000000000001E-10</c:v>
                </c:pt>
                <c:pt idx="1910" formatCode="0.00E+00">
                  <c:v>1.81534E-10</c:v>
                </c:pt>
                <c:pt idx="1911" formatCode="0.00E+00">
                  <c:v>1.7586100000000001E-10</c:v>
                </c:pt>
                <c:pt idx="1912" formatCode="0.00E+00">
                  <c:v>1.7036599999999999E-10</c:v>
                </c:pt>
                <c:pt idx="1913" formatCode="0.00E+00">
                  <c:v>1.65042E-10</c:v>
                </c:pt>
                <c:pt idx="1914" formatCode="0.00E+00">
                  <c:v>1.59884E-10</c:v>
                </c:pt>
                <c:pt idx="1915" formatCode="0.00E+00">
                  <c:v>1.54888E-10</c:v>
                </c:pt>
                <c:pt idx="1916" formatCode="0.00E+00">
                  <c:v>1.50048E-10</c:v>
                </c:pt>
                <c:pt idx="1917" formatCode="0.00E+00">
                  <c:v>1.4535899999999999E-10</c:v>
                </c:pt>
                <c:pt idx="1918" formatCode="0.00E+00">
                  <c:v>1.40816E-10</c:v>
                </c:pt>
                <c:pt idx="1919" formatCode="0.00E+00">
                  <c:v>1.36416E-10</c:v>
                </c:pt>
                <c:pt idx="1920" formatCode="0.00E+00">
                  <c:v>1.32153E-10</c:v>
                </c:pt>
                <c:pt idx="1921" formatCode="0.00E+00">
                  <c:v>1.2802299999999999E-10</c:v>
                </c:pt>
                <c:pt idx="1922" formatCode="0.00E+00">
                  <c:v>1.2402199999999999E-10</c:v>
                </c:pt>
                <c:pt idx="1923" formatCode="0.00E+00">
                  <c:v>1.2014699999999999E-10</c:v>
                </c:pt>
                <c:pt idx="1924" formatCode="0.00E+00">
                  <c:v>1.16392E-10</c:v>
                </c:pt>
                <c:pt idx="1925" formatCode="0.00E+00">
                  <c:v>1.12755E-10</c:v>
                </c:pt>
                <c:pt idx="1926" formatCode="0.00E+00">
                  <c:v>1.09231E-10</c:v>
                </c:pt>
                <c:pt idx="1927" formatCode="0.00E+00">
                  <c:v>1.05818E-10</c:v>
                </c:pt>
                <c:pt idx="1928" formatCode="0.00E+00">
                  <c:v>1.02511E-10</c:v>
                </c:pt>
                <c:pt idx="1929" formatCode="0.00E+00">
                  <c:v>9.9307400000000002E-11</c:v>
                </c:pt>
                <c:pt idx="1930" formatCode="0.00E+00">
                  <c:v>9.6203999999999997E-11</c:v>
                </c:pt>
                <c:pt idx="1931" formatCode="0.00E+00">
                  <c:v>9.3197599999999996E-11</c:v>
                </c:pt>
                <c:pt idx="1932" formatCode="0.00E+00">
                  <c:v>9.0285200000000001E-11</c:v>
                </c:pt>
                <c:pt idx="1933" formatCode="0.00E+00">
                  <c:v>8.7463799999999997E-11</c:v>
                </c:pt>
                <c:pt idx="1934" formatCode="0.00E+00">
                  <c:v>8.4730500000000005E-11</c:v>
                </c:pt>
                <c:pt idx="1935" formatCode="0.00E+00">
                  <c:v>8.2082699999999997E-11</c:v>
                </c:pt>
                <c:pt idx="1936" formatCode="0.00E+00">
                  <c:v>7.9517599999999998E-11</c:v>
                </c:pt>
                <c:pt idx="1937" formatCode="0.00E+00">
                  <c:v>7.7032699999999999E-11</c:v>
                </c:pt>
                <c:pt idx="1938" formatCode="0.00E+00">
                  <c:v>7.4625399999999999E-11</c:v>
                </c:pt>
                <c:pt idx="1939" formatCode="0.00E+00">
                  <c:v>7.2293400000000001E-11</c:v>
                </c:pt>
                <c:pt idx="1940" formatCode="0.00E+00">
                  <c:v>7.0034199999999997E-11</c:v>
                </c:pt>
                <c:pt idx="1941" formatCode="0.00E+00">
                  <c:v>6.7845700000000003E-11</c:v>
                </c:pt>
                <c:pt idx="1942" formatCode="0.00E+00">
                  <c:v>6.5725500000000002E-11</c:v>
                </c:pt>
                <c:pt idx="1943" formatCode="0.00E+00">
                  <c:v>6.3671600000000004E-11</c:v>
                </c:pt>
                <c:pt idx="1944" formatCode="0.00E+00">
                  <c:v>6.1681800000000006E-11</c:v>
                </c:pt>
                <c:pt idx="1945" formatCode="0.00E+00">
                  <c:v>5.9754300000000001E-11</c:v>
                </c:pt>
                <c:pt idx="1946" formatCode="0.00E+00">
                  <c:v>5.78869E-11</c:v>
                </c:pt>
                <c:pt idx="1947" formatCode="0.00E+00">
                  <c:v>5.6077999999999998E-11</c:v>
                </c:pt>
                <c:pt idx="1948" formatCode="0.00E+00">
                  <c:v>5.4325500000000002E-11</c:v>
                </c:pt>
                <c:pt idx="1949" formatCode="0.00E+00">
                  <c:v>5.26279E-11</c:v>
                </c:pt>
                <c:pt idx="1950" formatCode="0.00E+00">
                  <c:v>5.09832E-11</c:v>
                </c:pt>
                <c:pt idx="1951" formatCode="0.00E+00">
                  <c:v>4.9389999999999997E-11</c:v>
                </c:pt>
                <c:pt idx="1952" formatCode="0.00E+00">
                  <c:v>4.7846599999999997E-11</c:v>
                </c:pt>
                <c:pt idx="1953" formatCode="0.00E+00">
                  <c:v>4.6351400000000001E-11</c:v>
                </c:pt>
                <c:pt idx="1954" formatCode="0.00E+00">
                  <c:v>4.4902900000000002E-11</c:v>
                </c:pt>
                <c:pt idx="1955" formatCode="0.00E+00">
                  <c:v>4.34997E-11</c:v>
                </c:pt>
                <c:pt idx="1956" formatCode="0.00E+00">
                  <c:v>4.2140300000000001E-11</c:v>
                </c:pt>
                <c:pt idx="1957" formatCode="0.00E+00">
                  <c:v>4.0823399999999999E-11</c:v>
                </c:pt>
                <c:pt idx="1958" formatCode="0.00E+00">
                  <c:v>3.9547699999999999E-11</c:v>
                </c:pt>
                <c:pt idx="1959" formatCode="0.00E+00">
                  <c:v>3.83118E-11</c:v>
                </c:pt>
                <c:pt idx="1960" formatCode="0.00E+00">
                  <c:v>3.7114600000000001E-11</c:v>
                </c:pt>
                <c:pt idx="1961" formatCode="0.00E+00">
                  <c:v>3.5954800000000001E-11</c:v>
                </c:pt>
                <c:pt idx="1962" formatCode="0.00E+00">
                  <c:v>3.4831199999999999E-11</c:v>
                </c:pt>
                <c:pt idx="1963" formatCode="0.00E+00">
                  <c:v>3.3742699999999999E-11</c:v>
                </c:pt>
                <c:pt idx="1964" formatCode="0.00E+00">
                  <c:v>3.26882E-11</c:v>
                </c:pt>
                <c:pt idx="1965" formatCode="0.00E+00">
                  <c:v>3.16667E-11</c:v>
                </c:pt>
                <c:pt idx="1966" formatCode="0.00E+00">
                  <c:v>3.0677099999999997E-11</c:v>
                </c:pt>
                <c:pt idx="1967" formatCode="0.00E+00">
                  <c:v>2.9718500000000002E-11</c:v>
                </c:pt>
                <c:pt idx="1968" formatCode="0.00E+00">
                  <c:v>2.8789799999999999E-11</c:v>
                </c:pt>
                <c:pt idx="1969" formatCode="0.00E+00">
                  <c:v>2.78901E-11</c:v>
                </c:pt>
                <c:pt idx="1970" formatCode="0.00E+00">
                  <c:v>2.7018500000000001E-11</c:v>
                </c:pt>
                <c:pt idx="1971" formatCode="0.00E+00">
                  <c:v>2.61742E-11</c:v>
                </c:pt>
                <c:pt idx="1972" formatCode="0.00E+00">
                  <c:v>2.53563E-11</c:v>
                </c:pt>
                <c:pt idx="1973" formatCode="0.00E+00">
                  <c:v>2.45639E-11</c:v>
                </c:pt>
                <c:pt idx="1974" formatCode="0.00E+00">
                  <c:v>2.3796300000000001E-11</c:v>
                </c:pt>
                <c:pt idx="1975" formatCode="0.00E+00">
                  <c:v>2.3052599999999999E-11</c:v>
                </c:pt>
                <c:pt idx="1976" formatCode="0.00E+00">
                  <c:v>2.2332199999999999E-11</c:v>
                </c:pt>
                <c:pt idx="1977" formatCode="0.00E+00">
                  <c:v>2.1634300000000001E-11</c:v>
                </c:pt>
                <c:pt idx="1978" formatCode="0.00E+00">
                  <c:v>2.0958299999999999E-11</c:v>
                </c:pt>
                <c:pt idx="1979" formatCode="0.00E+00">
                  <c:v>2.0303299999999999E-11</c:v>
                </c:pt>
                <c:pt idx="1980" formatCode="0.00E+00">
                  <c:v>1.96688E-11</c:v>
                </c:pt>
                <c:pt idx="1981" formatCode="0.00E+00">
                  <c:v>1.9054199999999999E-11</c:v>
                </c:pt>
                <c:pt idx="1982" formatCode="0.00E+00">
                  <c:v>1.8458799999999999E-11</c:v>
                </c:pt>
                <c:pt idx="1983" formatCode="0.00E+00">
                  <c:v>1.7881899999999999E-11</c:v>
                </c:pt>
                <c:pt idx="1984" formatCode="0.00E+00">
                  <c:v>1.7323100000000001E-11</c:v>
                </c:pt>
                <c:pt idx="1985" formatCode="0.00E+00">
                  <c:v>1.6781800000000001E-11</c:v>
                </c:pt>
                <c:pt idx="1986" formatCode="0.00E+00">
                  <c:v>1.6257299999999999E-11</c:v>
                </c:pt>
                <c:pt idx="1987" formatCode="0.00E+00">
                  <c:v>1.57493E-11</c:v>
                </c:pt>
                <c:pt idx="1988" formatCode="0.00E+00">
                  <c:v>1.52571E-11</c:v>
                </c:pt>
                <c:pt idx="1989" formatCode="0.00E+00">
                  <c:v>1.4780300000000002E-11</c:v>
                </c:pt>
                <c:pt idx="1990" formatCode="0.00E+00">
                  <c:v>1.43185E-11</c:v>
                </c:pt>
                <c:pt idx="1991" formatCode="0.00E+00">
                  <c:v>1.3871E-11</c:v>
                </c:pt>
                <c:pt idx="1992" formatCode="0.00E+00">
                  <c:v>1.34375E-11</c:v>
                </c:pt>
                <c:pt idx="1993" formatCode="0.00E+00">
                  <c:v>1.30176E-11</c:v>
                </c:pt>
                <c:pt idx="1994" formatCode="0.00E+00">
                  <c:v>1.26108E-11</c:v>
                </c:pt>
                <c:pt idx="1995" formatCode="0.00E+00">
                  <c:v>1.2216700000000001E-11</c:v>
                </c:pt>
                <c:pt idx="1996" formatCode="0.00E+00">
                  <c:v>1.1834900000000001E-11</c:v>
                </c:pt>
                <c:pt idx="1997" formatCode="0.00E+00">
                  <c:v>1.14651E-11</c:v>
                </c:pt>
                <c:pt idx="1998" formatCode="0.00E+00">
                  <c:v>1.11068E-11</c:v>
                </c:pt>
                <c:pt idx="1999" formatCode="0.00E+00">
                  <c:v>1.07597E-11</c:v>
                </c:pt>
                <c:pt idx="2000" formatCode="0.00E+00">
                  <c:v>1.0423500000000001E-11</c:v>
                </c:pt>
                <c:pt idx="2001" formatCode="0.00E+00">
                  <c:v>1.0097799999999999E-11</c:v>
                </c:pt>
                <c:pt idx="2002" formatCode="0.00E+00">
                  <c:v>9.7821999999999993E-12</c:v>
                </c:pt>
                <c:pt idx="2003" formatCode="0.00E+00">
                  <c:v>9.4765100000000008E-12</c:v>
                </c:pt>
                <c:pt idx="2004" formatCode="0.00E+00">
                  <c:v>9.1803699999999996E-12</c:v>
                </c:pt>
                <c:pt idx="2005" formatCode="0.00E+00">
                  <c:v>8.8934800000000002E-12</c:v>
                </c:pt>
                <c:pt idx="2006" formatCode="0.00E+00">
                  <c:v>8.6155599999999993E-12</c:v>
                </c:pt>
                <c:pt idx="2007" formatCode="0.00E+00">
                  <c:v>8.3463200000000007E-12</c:v>
                </c:pt>
                <c:pt idx="2008" formatCode="0.00E+00">
                  <c:v>8.0854999999999998E-12</c:v>
                </c:pt>
                <c:pt idx="2009" formatCode="0.00E+00">
                  <c:v>7.8328300000000007E-12</c:v>
                </c:pt>
                <c:pt idx="2010" formatCode="0.00E+00">
                  <c:v>7.5880500000000002E-12</c:v>
                </c:pt>
                <c:pt idx="2011" formatCode="0.00E+00">
                  <c:v>7.3509299999999997E-12</c:v>
                </c:pt>
                <c:pt idx="2012" formatCode="0.00E+00">
                  <c:v>7.1212100000000001E-12</c:v>
                </c:pt>
                <c:pt idx="2013" formatCode="0.00E+00">
                  <c:v>6.8986699999999997E-12</c:v>
                </c:pt>
                <c:pt idx="2014" formatCode="0.00E+00">
                  <c:v>6.68309E-12</c:v>
                </c:pt>
                <c:pt idx="2015" formatCode="0.00E+00">
                  <c:v>6.4742399999999997E-12</c:v>
                </c:pt>
                <c:pt idx="2016" formatCode="0.00E+00">
                  <c:v>6.2719199999999998E-12</c:v>
                </c:pt>
                <c:pt idx="2017" formatCode="0.00E+00">
                  <c:v>6.0759200000000002E-12</c:v>
                </c:pt>
                <c:pt idx="2018" formatCode="0.00E+00">
                  <c:v>5.8860500000000003E-12</c:v>
                </c:pt>
                <c:pt idx="2019" formatCode="0.00E+00">
                  <c:v>5.7021100000000002E-12</c:v>
                </c:pt>
                <c:pt idx="2020" formatCode="0.00E+00">
                  <c:v>5.5239200000000002E-12</c:v>
                </c:pt>
                <c:pt idx="2021" formatCode="0.00E+00">
                  <c:v>5.3512999999999996E-12</c:v>
                </c:pt>
                <c:pt idx="2022" formatCode="0.00E+00">
                  <c:v>5.1840699999999997E-12</c:v>
                </c:pt>
                <c:pt idx="2023" formatCode="0.00E+00">
                  <c:v>5.0220700000000002E-12</c:v>
                </c:pt>
                <c:pt idx="2024" formatCode="0.00E+00">
                  <c:v>4.8651299999999999E-12</c:v>
                </c:pt>
                <c:pt idx="2025" formatCode="0.00E+00">
                  <c:v>4.7130900000000001E-12</c:v>
                </c:pt>
                <c:pt idx="2026" formatCode="0.00E+00">
                  <c:v>4.5658099999999999E-12</c:v>
                </c:pt>
                <c:pt idx="2027" formatCode="0.00E+00">
                  <c:v>4.42313E-12</c:v>
                </c:pt>
                <c:pt idx="2028" formatCode="0.00E+00">
                  <c:v>4.2849100000000002E-12</c:v>
                </c:pt>
                <c:pt idx="2029" formatCode="0.00E+00">
                  <c:v>4.1510000000000004E-12</c:v>
                </c:pt>
                <c:pt idx="2030" formatCode="0.00E+00">
                  <c:v>4.02128E-12</c:v>
                </c:pt>
                <c:pt idx="2031" formatCode="0.00E+00">
                  <c:v>3.8956199999999999E-12</c:v>
                </c:pt>
                <c:pt idx="2032" formatCode="0.00E+00">
                  <c:v>3.7738800000000001E-12</c:v>
                </c:pt>
                <c:pt idx="2033" formatCode="0.00E+00">
                  <c:v>3.65595E-12</c:v>
                </c:pt>
                <c:pt idx="2034" formatCode="0.00E+00">
                  <c:v>3.5417000000000001E-12</c:v>
                </c:pt>
                <c:pt idx="2035" formatCode="0.00E+00">
                  <c:v>3.4310200000000001E-12</c:v>
                </c:pt>
                <c:pt idx="2036" formatCode="0.00E+00">
                  <c:v>3.3238E-12</c:v>
                </c:pt>
                <c:pt idx="2037" formatCode="0.00E+00">
                  <c:v>3.21993E-12</c:v>
                </c:pt>
                <c:pt idx="2038" formatCode="0.00E+00">
                  <c:v>3.11931E-12</c:v>
                </c:pt>
                <c:pt idx="2039" formatCode="0.00E+00">
                  <c:v>3.0218299999999999E-12</c:v>
                </c:pt>
                <c:pt idx="2040" formatCode="0.00E+00">
                  <c:v>2.9273999999999998E-12</c:v>
                </c:pt>
                <c:pt idx="2041" formatCode="0.00E+00">
                  <c:v>2.8359199999999999E-12</c:v>
                </c:pt>
                <c:pt idx="2042" formatCode="0.00E+00">
                  <c:v>2.7472900000000001E-12</c:v>
                </c:pt>
                <c:pt idx="2043" formatCode="0.00E+00">
                  <c:v>2.66144E-12</c:v>
                </c:pt>
                <c:pt idx="2044" formatCode="0.00E+00">
                  <c:v>2.5782700000000001E-12</c:v>
                </c:pt>
                <c:pt idx="2045" formatCode="0.00E+00">
                  <c:v>2.4977000000000002E-12</c:v>
                </c:pt>
                <c:pt idx="2046" formatCode="0.00E+00">
                  <c:v>2.4196500000000001E-12</c:v>
                </c:pt>
                <c:pt idx="2047" formatCode="0.00E+00">
                  <c:v>2.3440300000000001E-12</c:v>
                </c:pt>
                <c:pt idx="2048" formatCode="0.00E+00">
                  <c:v>2.2707800000000001E-12</c:v>
                </c:pt>
                <c:pt idx="2049" formatCode="0.00E+00">
                  <c:v>2.1998199999999998E-12</c:v>
                </c:pt>
                <c:pt idx="2050" formatCode="0.00E+00">
                  <c:v>2.1310799999999998E-12</c:v>
                </c:pt>
                <c:pt idx="2051" formatCode="0.00E+00">
                  <c:v>2.0644800000000001E-12</c:v>
                </c:pt>
                <c:pt idx="2052" formatCode="0.00E+00">
                  <c:v>1.99997E-12</c:v>
                </c:pt>
                <c:pt idx="2053" formatCode="0.00E+00">
                  <c:v>1.9374699999999998E-12</c:v>
                </c:pt>
                <c:pt idx="2054" formatCode="0.00E+00">
                  <c:v>1.87692E-12</c:v>
                </c:pt>
                <c:pt idx="2055" formatCode="0.00E+00">
                  <c:v>1.8182700000000001E-12</c:v>
                </c:pt>
                <c:pt idx="2056" formatCode="0.00E+00">
                  <c:v>1.7614499999999999E-12</c:v>
                </c:pt>
                <c:pt idx="2057" formatCode="0.00E+00">
                  <c:v>1.7064000000000001E-12</c:v>
                </c:pt>
                <c:pt idx="2058" formatCode="0.00E+00">
                  <c:v>1.6530800000000001E-12</c:v>
                </c:pt>
                <c:pt idx="2059" formatCode="0.00E+00">
                  <c:v>1.6014200000000001E-12</c:v>
                </c:pt>
                <c:pt idx="2060" formatCode="0.00E+00">
                  <c:v>1.5513700000000001E-12</c:v>
                </c:pt>
                <c:pt idx="2061" formatCode="0.00E+00">
                  <c:v>1.5028900000000001E-12</c:v>
                </c:pt>
                <c:pt idx="2062" formatCode="0.00E+00">
                  <c:v>1.45593E-12</c:v>
                </c:pt>
                <c:pt idx="2063" formatCode="0.00E+00">
                  <c:v>1.4104300000000001E-12</c:v>
                </c:pt>
                <c:pt idx="2064" formatCode="0.00E+00">
                  <c:v>1.3663499999999999E-12</c:v>
                </c:pt>
                <c:pt idx="2065" formatCode="0.00E+00">
                  <c:v>1.3236499999999999E-12</c:v>
                </c:pt>
                <c:pt idx="2066" formatCode="0.00E+00">
                  <c:v>1.28229E-12</c:v>
                </c:pt>
                <c:pt idx="2067" formatCode="0.00E+00">
                  <c:v>1.2422199999999999E-12</c:v>
                </c:pt>
                <c:pt idx="2068" formatCode="0.00E+00">
                  <c:v>1.2033999999999999E-12</c:v>
                </c:pt>
                <c:pt idx="2069" formatCode="0.00E+00">
                  <c:v>1.16579E-12</c:v>
                </c:pt>
                <c:pt idx="2070" formatCode="0.00E+00">
                  <c:v>1.1293599999999999E-12</c:v>
                </c:pt>
                <c:pt idx="2071" formatCode="0.00E+00">
                  <c:v>1.09407E-12</c:v>
                </c:pt>
                <c:pt idx="2072" formatCode="0.00E+00">
                  <c:v>1.0598799999999999E-12</c:v>
                </c:pt>
                <c:pt idx="2073" formatCode="0.00E+00">
                  <c:v>1.02676E-12</c:v>
                </c:pt>
                <c:pt idx="2074" formatCode="0.00E+00">
                  <c:v>9.9467299999999996E-13</c:v>
                </c:pt>
                <c:pt idx="2075" formatCode="0.00E+00">
                  <c:v>9.6358899999999996E-13</c:v>
                </c:pt>
                <c:pt idx="2076" formatCode="0.00E+00">
                  <c:v>9.3347700000000006E-13</c:v>
                </c:pt>
                <c:pt idx="2077" formatCode="0.00E+00">
                  <c:v>9.0430600000000002E-13</c:v>
                </c:pt>
                <c:pt idx="2078" formatCode="0.00E+00">
                  <c:v>8.76046E-13</c:v>
                </c:pt>
                <c:pt idx="2079" formatCode="0.00E+00">
                  <c:v>8.4866999999999996E-13</c:v>
                </c:pt>
                <c:pt idx="2080" formatCode="0.00E+00">
                  <c:v>8.2214900000000001E-13</c:v>
                </c:pt>
                <c:pt idx="2081" formatCode="0.00E+00">
                  <c:v>7.9645700000000001E-13</c:v>
                </c:pt>
                <c:pt idx="2082" formatCode="0.00E+00">
                  <c:v>7.71567E-13</c:v>
                </c:pt>
                <c:pt idx="2083" formatCode="0.00E+00">
                  <c:v>7.4745600000000004E-13</c:v>
                </c:pt>
                <c:pt idx="2084" formatCode="0.00E+00">
                  <c:v>7.2409799999999997E-13</c:v>
                </c:pt>
                <c:pt idx="2085" formatCode="0.00E+00">
                  <c:v>7.0147000000000004E-13</c:v>
                </c:pt>
                <c:pt idx="2086" formatCode="0.00E+00">
                  <c:v>6.79549E-13</c:v>
                </c:pt>
                <c:pt idx="2087" formatCode="0.00E+00">
                  <c:v>6.5831299999999996E-13</c:v>
                </c:pt>
                <c:pt idx="2088" formatCode="0.00E+00">
                  <c:v>6.3774100000000004E-13</c:v>
                </c:pt>
                <c:pt idx="2089" formatCode="0.00E+00">
                  <c:v>6.1781100000000004E-13</c:v>
                </c:pt>
                <c:pt idx="2090" formatCode="0.00E+00">
                  <c:v>5.9850499999999998E-13</c:v>
                </c:pt>
                <c:pt idx="2091" formatCode="0.00E+00">
                  <c:v>5.7980199999999996E-13</c:v>
                </c:pt>
                <c:pt idx="2092" formatCode="0.00E+00">
                  <c:v>5.61683E-13</c:v>
                </c:pt>
                <c:pt idx="2093" formatCode="0.00E+00">
                  <c:v>5.4413000000000003E-13</c:v>
                </c:pt>
                <c:pt idx="2094" formatCode="0.00E+00">
                  <c:v>5.2712600000000001E-13</c:v>
                </c:pt>
                <c:pt idx="2095" formatCode="0.00E+00">
                  <c:v>5.1065299999999996E-13</c:v>
                </c:pt>
                <c:pt idx="2096" formatCode="0.00E+00">
                  <c:v>4.9469500000000004E-13</c:v>
                </c:pt>
                <c:pt idx="2097" formatCode="0.00E+00">
                  <c:v>4.79236E-13</c:v>
                </c:pt>
                <c:pt idx="2098" formatCode="0.00E+00">
                  <c:v>4.6425999999999998E-13</c:v>
                </c:pt>
                <c:pt idx="2099" formatCode="0.00E+00">
                  <c:v>4.4975200000000002E-13</c:v>
                </c:pt>
                <c:pt idx="2100" formatCode="0.00E+00">
                  <c:v>4.3569699999999999E-13</c:v>
                </c:pt>
                <c:pt idx="2101" formatCode="0.00E+00">
                  <c:v>4.22082E-13</c:v>
                </c:pt>
                <c:pt idx="2102" formatCode="0.00E+00">
                  <c:v>4.0889199999999998E-13</c:v>
                </c:pt>
                <c:pt idx="2103" formatCode="0.00E+00">
                  <c:v>3.96114E-13</c:v>
                </c:pt>
                <c:pt idx="2104" formatCode="0.00E+00">
                  <c:v>3.8373499999999998E-13</c:v>
                </c:pt>
                <c:pt idx="2105" formatCode="0.00E+00">
                  <c:v>3.71743E-13</c:v>
                </c:pt>
                <c:pt idx="2106" formatCode="0.00E+00">
                  <c:v>3.6012699999999999E-13</c:v>
                </c:pt>
                <c:pt idx="2107" formatCode="0.00E+00">
                  <c:v>3.4887300000000002E-13</c:v>
                </c:pt>
                <c:pt idx="2108" formatCode="0.00E+00">
                  <c:v>3.3797000000000002E-13</c:v>
                </c:pt>
                <c:pt idx="2109" formatCode="0.00E+00">
                  <c:v>3.2740899999999999E-13</c:v>
                </c:pt>
                <c:pt idx="2110" formatCode="0.00E+00">
                  <c:v>3.17177E-13</c:v>
                </c:pt>
                <c:pt idx="2111" formatCode="0.00E+00">
                  <c:v>3.07265E-13</c:v>
                </c:pt>
                <c:pt idx="2112" formatCode="0.00E+00">
                  <c:v>2.9766299999999998E-13</c:v>
                </c:pt>
                <c:pt idx="2113" formatCode="0.00E+00">
                  <c:v>2.8836100000000002E-13</c:v>
                </c:pt>
                <c:pt idx="2114" formatCode="0.00E+00">
                  <c:v>2.7935000000000002E-13</c:v>
                </c:pt>
                <c:pt idx="2115" formatCode="0.00E+00">
                  <c:v>2.7062000000000001E-13</c:v>
                </c:pt>
                <c:pt idx="2116" formatCode="0.00E+00">
                  <c:v>2.62164E-13</c:v>
                </c:pt>
                <c:pt idx="2117" formatCode="0.00E+00">
                  <c:v>2.53971E-13</c:v>
                </c:pt>
                <c:pt idx="2118" formatCode="0.00E+00">
                  <c:v>2.46034E-13</c:v>
                </c:pt>
                <c:pt idx="2119" formatCode="0.00E+00">
                  <c:v>2.38346E-13</c:v>
                </c:pt>
                <c:pt idx="2120" formatCode="0.00E+00">
                  <c:v>2.3089699999999999E-13</c:v>
                </c:pt>
                <c:pt idx="2121" formatCode="0.00E+00">
                  <c:v>2.2368200000000001E-13</c:v>
                </c:pt>
                <c:pt idx="2122" formatCode="0.00E+00">
                  <c:v>2.16692E-13</c:v>
                </c:pt>
                <c:pt idx="2123" formatCode="0.00E+00">
                  <c:v>2.0992E-13</c:v>
                </c:pt>
                <c:pt idx="2124" formatCode="0.00E+00">
                  <c:v>2.0336E-13</c:v>
                </c:pt>
                <c:pt idx="2125" formatCode="0.00E+00">
                  <c:v>1.97005E-13</c:v>
                </c:pt>
                <c:pt idx="2126" formatCode="0.00E+00">
                  <c:v>1.9084899999999999E-13</c:v>
                </c:pt>
                <c:pt idx="2127" formatCode="0.00E+00">
                  <c:v>1.84885E-13</c:v>
                </c:pt>
                <c:pt idx="2128" formatCode="0.00E+00">
                  <c:v>1.7910699999999999E-13</c:v>
                </c:pt>
                <c:pt idx="2129" formatCode="0.00E+00">
                  <c:v>1.7351000000000001E-13</c:v>
                </c:pt>
                <c:pt idx="2130" formatCode="0.00E+00">
                  <c:v>1.68088E-13</c:v>
                </c:pt>
                <c:pt idx="2131" formatCode="0.00E+00">
                  <c:v>1.6283500000000001E-13</c:v>
                </c:pt>
                <c:pt idx="2132" formatCode="0.00E+00">
                  <c:v>1.57746E-13</c:v>
                </c:pt>
                <c:pt idx="2133" formatCode="0.00E+00">
                  <c:v>1.5281700000000001E-13</c:v>
                </c:pt>
                <c:pt idx="2134" formatCode="0.00E+00">
                  <c:v>1.4804099999999999E-13</c:v>
                </c:pt>
                <c:pt idx="2135" formatCode="0.00E+00">
                  <c:v>1.43415E-13</c:v>
                </c:pt>
                <c:pt idx="2136" formatCode="0.00E+00">
                  <c:v>1.3893300000000001E-13</c:v>
                </c:pt>
                <c:pt idx="2137" formatCode="0.00E+00">
                  <c:v>1.34592E-13</c:v>
                </c:pt>
                <c:pt idx="2138" formatCode="0.00E+00">
                  <c:v>1.30386E-13</c:v>
                </c:pt>
                <c:pt idx="2139" formatCode="0.00E+00">
                  <c:v>1.2631099999999999E-13</c:v>
                </c:pt>
                <c:pt idx="2140" formatCode="0.00E+00">
                  <c:v>1.2236400000000001E-13</c:v>
                </c:pt>
                <c:pt idx="2141" formatCode="0.00E+00">
                  <c:v>1.1853999999999999E-13</c:v>
                </c:pt>
                <c:pt idx="2142" formatCode="0.00E+00">
                  <c:v>1.1483600000000001E-13</c:v>
                </c:pt>
                <c:pt idx="2143" formatCode="0.00E+00">
                  <c:v>1.11247E-13</c:v>
                </c:pt>
                <c:pt idx="2144" formatCode="0.00E+00">
                  <c:v>1.07771E-13</c:v>
                </c:pt>
                <c:pt idx="2145" formatCode="0.00E+00">
                  <c:v>1.04403E-13</c:v>
                </c:pt>
                <c:pt idx="2146" formatCode="0.00E+00">
                  <c:v>1.0114E-13</c:v>
                </c:pt>
                <c:pt idx="2147" formatCode="0.00E+00">
                  <c:v>9.7979500000000004E-14</c:v>
                </c:pt>
                <c:pt idx="2148" formatCode="0.00E+00">
                  <c:v>9.4917699999999999E-14</c:v>
                </c:pt>
                <c:pt idx="2149" formatCode="0.00E+00">
                  <c:v>9.1951499999999997E-14</c:v>
                </c:pt>
                <c:pt idx="2150" formatCode="0.00E+00">
                  <c:v>8.9078000000000004E-14</c:v>
                </c:pt>
                <c:pt idx="2151" formatCode="0.00E+00">
                  <c:v>8.62943E-14</c:v>
                </c:pt>
                <c:pt idx="2152" formatCode="0.00E+00">
                  <c:v>8.3597599999999995E-14</c:v>
                </c:pt>
                <c:pt idx="2153" formatCode="0.00E+00">
                  <c:v>8.0985199999999997E-14</c:v>
                </c:pt>
                <c:pt idx="2154" formatCode="0.00E+00">
                  <c:v>7.8454399999999999E-14</c:v>
                </c:pt>
                <c:pt idx="2155" formatCode="0.00E+00">
                  <c:v>7.6002699999999998E-14</c:v>
                </c:pt>
                <c:pt idx="2156" formatCode="0.00E+00">
                  <c:v>7.3627600000000001E-14</c:v>
                </c:pt>
                <c:pt idx="2157" formatCode="0.00E+00">
                  <c:v>7.1326800000000006E-14</c:v>
                </c:pt>
                <c:pt idx="2158" formatCode="0.00E+00">
                  <c:v>6.9097799999999996E-14</c:v>
                </c:pt>
                <c:pt idx="2159" formatCode="0.00E+00">
                  <c:v>6.6938499999999995E-14</c:v>
                </c:pt>
                <c:pt idx="2160" formatCode="0.00E+00">
                  <c:v>6.4846699999999997E-14</c:v>
                </c:pt>
                <c:pt idx="2161" formatCode="0.00E+00">
                  <c:v>6.2820200000000006E-14</c:v>
                </c:pt>
                <c:pt idx="2162" formatCode="0.00E+00">
                  <c:v>6.0857099999999997E-14</c:v>
                </c:pt>
                <c:pt idx="2163" formatCode="0.00E+00">
                  <c:v>5.8955299999999996E-14</c:v>
                </c:pt>
                <c:pt idx="2164" formatCode="0.00E+00">
                  <c:v>5.7112900000000004E-14</c:v>
                </c:pt>
                <c:pt idx="2165" formatCode="0.00E+00">
                  <c:v>5.5328199999999998E-14</c:v>
                </c:pt>
                <c:pt idx="2166" formatCode="0.00E+00">
                  <c:v>5.3599199999999999E-14</c:v>
                </c:pt>
                <c:pt idx="2167" formatCode="0.00E+00">
                  <c:v>5.1924200000000002E-14</c:v>
                </c:pt>
                <c:pt idx="2168" formatCode="0.00E+00">
                  <c:v>5.03016E-14</c:v>
                </c:pt>
                <c:pt idx="2169" formatCode="0.00E+00">
                  <c:v>4.87296E-14</c:v>
                </c:pt>
                <c:pt idx="2170" formatCode="0.00E+00">
                  <c:v>4.7206799999999997E-14</c:v>
                </c:pt>
                <c:pt idx="2171" formatCode="0.00E+00">
                  <c:v>4.57316E-14</c:v>
                </c:pt>
                <c:pt idx="2172" formatCode="0.00E+00">
                  <c:v>4.4302500000000002E-14</c:v>
                </c:pt>
                <c:pt idx="2173" formatCode="0.00E+00">
                  <c:v>4.2918100000000003E-14</c:v>
                </c:pt>
                <c:pt idx="2174" formatCode="0.00E+00">
                  <c:v>4.1576900000000001E-14</c:v>
                </c:pt>
                <c:pt idx="2175" formatCode="0.00E+00">
                  <c:v>4.0277600000000003E-14</c:v>
                </c:pt>
                <c:pt idx="2176" formatCode="0.00E+00">
                  <c:v>3.9018900000000003E-14</c:v>
                </c:pt>
                <c:pt idx="2177" formatCode="0.00E+00">
                  <c:v>3.7799600000000003E-14</c:v>
                </c:pt>
                <c:pt idx="2178" formatCode="0.00E+00">
                  <c:v>3.6618300000000003E-14</c:v>
                </c:pt>
                <c:pt idx="2179" formatCode="0.00E+00">
                  <c:v>3.5473999999999999E-14</c:v>
                </c:pt>
                <c:pt idx="2180" formatCode="0.00E+00">
                  <c:v>3.4365399999999998E-14</c:v>
                </c:pt>
                <c:pt idx="2181" formatCode="0.00E+00">
                  <c:v>3.3291499999999998E-14</c:v>
                </c:pt>
                <c:pt idx="2182" formatCode="0.00E+00">
                  <c:v>3.22512E-14</c:v>
                </c:pt>
                <c:pt idx="2183" formatCode="0.00E+00">
                  <c:v>3.12433E-14</c:v>
                </c:pt>
                <c:pt idx="2184" formatCode="0.00E+00">
                  <c:v>3.0266999999999997E-14</c:v>
                </c:pt>
                <c:pt idx="2185" formatCode="0.00E+00">
                  <c:v>2.9321099999999999E-14</c:v>
                </c:pt>
                <c:pt idx="2186" formatCode="0.00E+00">
                  <c:v>2.8404800000000001E-14</c:v>
                </c:pt>
                <c:pt idx="2187" formatCode="0.00E+00">
                  <c:v>2.7517200000000002E-14</c:v>
                </c:pt>
                <c:pt idx="2188" formatCode="0.00E+00">
                  <c:v>2.66573E-14</c:v>
                </c:pt>
                <c:pt idx="2189" formatCode="0.00E+00">
                  <c:v>2.5824199999999999E-14</c:v>
                </c:pt>
                <c:pt idx="2190" formatCode="0.00E+00">
                  <c:v>2.50172E-14</c:v>
                </c:pt>
                <c:pt idx="2191" formatCode="0.00E+00">
                  <c:v>2.4235400000000001E-14</c:v>
                </c:pt>
                <c:pt idx="2192" formatCode="0.00E+00">
                  <c:v>2.3478099999999999E-14</c:v>
                </c:pt>
                <c:pt idx="2193" formatCode="0.00E+00">
                  <c:v>2.2744399999999999E-14</c:v>
                </c:pt>
                <c:pt idx="2194" formatCode="0.00E+00">
                  <c:v>2.2033600000000001E-14</c:v>
                </c:pt>
                <c:pt idx="2195" formatCode="0.00E+00">
                  <c:v>2.13451E-14</c:v>
                </c:pt>
                <c:pt idx="2196" formatCode="0.00E+00">
                  <c:v>2.0678E-14</c:v>
                </c:pt>
                <c:pt idx="2197" formatCode="0.00E+00">
                  <c:v>2.00319E-14</c:v>
                </c:pt>
                <c:pt idx="2198" formatCode="0.00E+00">
                  <c:v>1.9405899999999999E-14</c:v>
                </c:pt>
                <c:pt idx="2199" formatCode="0.00E+00">
                  <c:v>1.87994E-14</c:v>
                </c:pt>
                <c:pt idx="2200" formatCode="0.00E+00">
                  <c:v>1.8211900000000001E-14</c:v>
                </c:pt>
                <c:pt idx="2201" formatCode="0.00E+00">
                  <c:v>1.7642799999999999E-14</c:v>
                </c:pt>
                <c:pt idx="2202" formatCode="0.00E+00">
                  <c:v>1.7091500000000001E-14</c:v>
                </c:pt>
                <c:pt idx="2203" formatCode="0.00E+00">
                  <c:v>1.6557399999999999E-14</c:v>
                </c:pt>
                <c:pt idx="2204" formatCode="0.00E+00">
                  <c:v>1.604E-14</c:v>
                </c:pt>
                <c:pt idx="2205" formatCode="0.00E+00">
                  <c:v>1.55387E-14</c:v>
                </c:pt>
                <c:pt idx="2206" formatCode="0.00E+00">
                  <c:v>1.50531E-14</c:v>
                </c:pt>
                <c:pt idx="2207" formatCode="0.00E+00">
                  <c:v>1.4582699999999999E-14</c:v>
                </c:pt>
                <c:pt idx="2208" formatCode="0.00E+00">
                  <c:v>1.4126999999999999E-14</c:v>
                </c:pt>
                <c:pt idx="2209" formatCode="0.00E+00">
                  <c:v>1.36855E-14</c:v>
                </c:pt>
                <c:pt idx="2210" formatCode="0.00E+00">
                  <c:v>1.32579E-14</c:v>
                </c:pt>
                <c:pt idx="2211" formatCode="0.00E+00">
                  <c:v>1.2843600000000001E-14</c:v>
                </c:pt>
                <c:pt idx="2212" formatCode="0.00E+00">
                  <c:v>1.24422E-14</c:v>
                </c:pt>
                <c:pt idx="2213" formatCode="0.00E+00">
                  <c:v>1.20534E-14</c:v>
                </c:pt>
                <c:pt idx="2214" formatCode="0.00E+00">
                  <c:v>1.16767E-14</c:v>
                </c:pt>
                <c:pt idx="2215" formatCode="0.00E+00">
                  <c:v>1.1311800000000001E-14</c:v>
                </c:pt>
                <c:pt idx="2216" formatCode="0.00E+00">
                  <c:v>1.09583E-14</c:v>
                </c:pt>
                <c:pt idx="2217" formatCode="0.00E+00">
                  <c:v>1.06159E-14</c:v>
                </c:pt>
                <c:pt idx="2218" formatCode="0.00E+00">
                  <c:v>1.02841E-14</c:v>
                </c:pt>
                <c:pt idx="2219" formatCode="0.00E+00">
                  <c:v>9.9627399999999999E-15</c:v>
                </c:pt>
                <c:pt idx="2220" formatCode="0.00E+00">
                  <c:v>9.6514100000000004E-15</c:v>
                </c:pt>
                <c:pt idx="2221" formatCode="0.00E+00">
                  <c:v>9.3498000000000006E-15</c:v>
                </c:pt>
                <c:pt idx="2222" formatCode="0.00E+00">
                  <c:v>9.0576200000000006E-15</c:v>
                </c:pt>
                <c:pt idx="2223" formatCode="0.00E+00">
                  <c:v>8.7745699999999993E-15</c:v>
                </c:pt>
                <c:pt idx="2224" formatCode="0.00E+00">
                  <c:v>8.5003599999999999E-15</c:v>
                </c:pt>
                <c:pt idx="2225" formatCode="0.00E+00">
                  <c:v>8.2347300000000004E-15</c:v>
                </c:pt>
                <c:pt idx="2226" formatCode="0.00E+00">
                  <c:v>7.9773899999999993E-15</c:v>
                </c:pt>
                <c:pt idx="2227" formatCode="0.00E+00">
                  <c:v>7.7281000000000003E-15</c:v>
                </c:pt>
                <c:pt idx="2228" formatCode="0.00E+00">
                  <c:v>7.4865999999999998E-15</c:v>
                </c:pt>
                <c:pt idx="2229" formatCode="0.00E+00">
                  <c:v>7.2526400000000002E-15</c:v>
                </c:pt>
                <c:pt idx="2230" formatCode="0.00E+00">
                  <c:v>7.0259899999999996E-15</c:v>
                </c:pt>
                <c:pt idx="2231" formatCode="0.00E+00">
                  <c:v>6.8064299999999996E-15</c:v>
                </c:pt>
                <c:pt idx="2232" formatCode="0.00E+00">
                  <c:v>6.59373E-15</c:v>
                </c:pt>
                <c:pt idx="2233" formatCode="0.00E+00">
                  <c:v>6.3876799999999997E-15</c:v>
                </c:pt>
                <c:pt idx="2234" formatCode="0.00E+00">
                  <c:v>6.1880599999999998E-15</c:v>
                </c:pt>
                <c:pt idx="2235" formatCode="0.00E+00">
                  <c:v>5.9946900000000004E-15</c:v>
                </c:pt>
                <c:pt idx="2236" formatCode="0.00E+00">
                  <c:v>5.80735E-15</c:v>
                </c:pt>
                <c:pt idx="2237" formatCode="0.00E+00">
                  <c:v>5.62587E-15</c:v>
                </c:pt>
                <c:pt idx="2238" formatCode="0.00E+00">
                  <c:v>5.4500600000000001E-15</c:v>
                </c:pt>
                <c:pt idx="2239" formatCode="0.00E+00">
                  <c:v>5.2797499999999999E-15</c:v>
                </c:pt>
                <c:pt idx="2240" formatCode="0.00E+00">
                  <c:v>5.1147600000000003E-15</c:v>
                </c:pt>
                <c:pt idx="2241" formatCode="0.00E+00">
                  <c:v>4.9549199999999997E-15</c:v>
                </c:pt>
                <c:pt idx="2242" formatCode="0.00E+00">
                  <c:v>4.8000799999999997E-15</c:v>
                </c:pt>
                <c:pt idx="2243" formatCode="0.00E+00">
                  <c:v>4.65008E-15</c:v>
                </c:pt>
                <c:pt idx="2244" formatCode="0.00E+00">
                  <c:v>4.5047600000000003E-15</c:v>
                </c:pt>
                <c:pt idx="2245" formatCode="0.00E+00">
                  <c:v>4.3639900000000001E-15</c:v>
                </c:pt>
                <c:pt idx="2246" formatCode="0.00E+00">
                  <c:v>4.2276100000000001E-15</c:v>
                </c:pt>
                <c:pt idx="2247" formatCode="0.00E+00">
                  <c:v>4.0955000000000004E-15</c:v>
                </c:pt>
                <c:pt idx="2248" formatCode="0.00E+00">
                  <c:v>3.9675200000000002E-15</c:v>
                </c:pt>
                <c:pt idx="2249" formatCode="0.00E+00">
                  <c:v>3.8435300000000004E-15</c:v>
                </c:pt>
                <c:pt idx="2250" formatCode="0.00E+00">
                  <c:v>3.7234200000000001E-15</c:v>
                </c:pt>
                <c:pt idx="2251" formatCode="0.00E+00">
                  <c:v>3.6070599999999999E-15</c:v>
                </c:pt>
                <c:pt idx="2252" formatCode="0.00E+00">
                  <c:v>3.4943399999999999E-15</c:v>
                </c:pt>
                <c:pt idx="2253" formatCode="0.00E+00">
                  <c:v>3.38514E-15</c:v>
                </c:pt>
                <c:pt idx="2254" formatCode="0.00E+00">
                  <c:v>3.2793600000000001E-15</c:v>
                </c:pt>
                <c:pt idx="2255" formatCode="0.00E+00">
                  <c:v>3.1768800000000001E-15</c:v>
                </c:pt>
                <c:pt idx="2256" formatCode="0.00E+00">
                  <c:v>3.0776000000000002E-15</c:v>
                </c:pt>
                <c:pt idx="2257" formatCode="0.00E+00">
                  <c:v>2.98143E-15</c:v>
                </c:pt>
                <c:pt idx="2258" formatCode="0.00E+00">
                  <c:v>2.8882600000000001E-15</c:v>
                </c:pt>
                <c:pt idx="2259" formatCode="0.00E+00">
                  <c:v>2.7980000000000001E-15</c:v>
                </c:pt>
                <c:pt idx="2260" formatCode="0.00E+00">
                  <c:v>2.71056E-15</c:v>
                </c:pt>
                <c:pt idx="2261" formatCode="0.00E+00">
                  <c:v>2.62586E-15</c:v>
                </c:pt>
                <c:pt idx="2262" formatCode="0.00E+00">
                  <c:v>2.5438E-15</c:v>
                </c:pt>
                <c:pt idx="2263" formatCode="0.00E+00">
                  <c:v>2.4642999999999998E-15</c:v>
                </c:pt>
                <c:pt idx="2264" formatCode="0.00E+00">
                  <c:v>2.3873E-15</c:v>
                </c:pt>
                <c:pt idx="2265" formatCode="0.00E+00">
                  <c:v>2.3126900000000001E-15</c:v>
                </c:pt>
                <c:pt idx="2266" formatCode="0.00E+00">
                  <c:v>2.2404199999999998E-15</c:v>
                </c:pt>
                <c:pt idx="2267" formatCode="0.00E+00">
                  <c:v>2.1704100000000001E-15</c:v>
                </c:pt>
                <c:pt idx="2268" formatCode="0.00E+00">
                  <c:v>2.1025799999999999E-15</c:v>
                </c:pt>
                <c:pt idx="2269" formatCode="0.00E+00">
                  <c:v>2.0368800000000001E-15</c:v>
                </c:pt>
                <c:pt idx="2270" formatCode="0.00E+00">
                  <c:v>1.9732200000000001E-15</c:v>
                </c:pt>
                <c:pt idx="2271" formatCode="0.00E+00">
                  <c:v>1.9115599999999998E-15</c:v>
                </c:pt>
                <c:pt idx="2272" formatCode="0.00E+00">
                  <c:v>1.8518200000000002E-15</c:v>
                </c:pt>
                <c:pt idx="2273" formatCode="0.00E+00">
                  <c:v>1.7939600000000001E-15</c:v>
                </c:pt>
                <c:pt idx="2274" formatCode="0.00E+00">
                  <c:v>1.7378899999999999E-15</c:v>
                </c:pt>
                <c:pt idx="2275" formatCode="0.00E+00">
                  <c:v>1.68358E-15</c:v>
                </c:pt>
                <c:pt idx="2276" formatCode="0.00E+00">
                  <c:v>1.63097E-15</c:v>
                </c:pt>
                <c:pt idx="2277" formatCode="0.00E+00">
                  <c:v>1.58E-15</c:v>
                </c:pt>
                <c:pt idx="2278" formatCode="0.00E+00">
                  <c:v>1.53063E-15</c:v>
                </c:pt>
                <c:pt idx="2279" formatCode="0.00E+00">
                  <c:v>1.4828E-15</c:v>
                </c:pt>
                <c:pt idx="2280" formatCode="0.00E+00">
                  <c:v>1.4364600000000001E-15</c:v>
                </c:pt>
                <c:pt idx="2281" formatCode="0.00E+00">
                  <c:v>1.39157E-15</c:v>
                </c:pt>
                <c:pt idx="2282" formatCode="0.00E+00">
                  <c:v>1.34808E-15</c:v>
                </c:pt>
                <c:pt idx="2283" formatCode="0.00E+00">
                  <c:v>1.30596E-15</c:v>
                </c:pt>
                <c:pt idx="2284" formatCode="0.00E+00">
                  <c:v>1.2651500000000001E-15</c:v>
                </c:pt>
                <c:pt idx="2285" formatCode="0.00E+00">
                  <c:v>1.22561E-15</c:v>
                </c:pt>
                <c:pt idx="2286" formatCode="0.00E+00">
                  <c:v>1.18731E-15</c:v>
                </c:pt>
                <c:pt idx="2287" formatCode="0.00E+00">
                  <c:v>1.15021E-15</c:v>
                </c:pt>
                <c:pt idx="2288" formatCode="0.00E+00">
                  <c:v>1.1142600000000001E-15</c:v>
                </c:pt>
                <c:pt idx="2289" formatCode="0.00E+00">
                  <c:v>1.07944E-15</c:v>
                </c:pt>
                <c:pt idx="2290" formatCode="0.00E+00">
                  <c:v>1.04571E-15</c:v>
                </c:pt>
                <c:pt idx="2291" formatCode="0.00E+00">
                  <c:v>1.01303E-15</c:v>
                </c:pt>
                <c:pt idx="2292" formatCode="0.00E+00">
                  <c:v>9.8137300000000006E-16</c:v>
                </c:pt>
                <c:pt idx="2293" formatCode="0.00E+00">
                  <c:v>9.5070499999999993E-16</c:v>
                </c:pt>
                <c:pt idx="2294" formatCode="0.00E+00">
                  <c:v>9.2099599999999991E-16</c:v>
                </c:pt>
                <c:pt idx="2295" formatCode="0.00E+00">
                  <c:v>8.9221500000000004E-16</c:v>
                </c:pt>
                <c:pt idx="2296" formatCode="0.00E+00">
                  <c:v>8.6433300000000004E-16</c:v>
                </c:pt>
                <c:pt idx="2297" formatCode="0.00E+00">
                  <c:v>8.37322E-16</c:v>
                </c:pt>
                <c:pt idx="2298" formatCode="0.00E+00">
                  <c:v>8.1115599999999998E-16</c:v>
                </c:pt>
                <c:pt idx="2299" formatCode="0.00E+00">
                  <c:v>7.8580800000000001E-16</c:v>
                </c:pt>
                <c:pt idx="2300" formatCode="0.00E+00">
                  <c:v>7.6125100000000001E-16</c:v>
                </c:pt>
                <c:pt idx="2301" formatCode="0.00E+00">
                  <c:v>7.3746199999999999E-16</c:v>
                </c:pt>
                <c:pt idx="2302" formatCode="0.00E+00">
                  <c:v>7.1441600000000001E-16</c:v>
                </c:pt>
                <c:pt idx="2303" formatCode="0.00E+00">
                  <c:v>6.9209099999999999E-16</c:v>
                </c:pt>
                <c:pt idx="2304" formatCode="0.00E+00">
                  <c:v>6.70463E-16</c:v>
                </c:pt>
                <c:pt idx="2305" formatCode="0.00E+00">
                  <c:v>6.4951099999999999E-16</c:v>
                </c:pt>
                <c:pt idx="2306" formatCode="0.00E+00">
                  <c:v>6.2921399999999999E-16</c:v>
                </c:pt>
                <c:pt idx="2307" formatCode="0.00E+00">
                  <c:v>6.0955100000000003E-16</c:v>
                </c:pt>
                <c:pt idx="2308" formatCode="0.00E+00">
                  <c:v>5.9050199999999997E-16</c:v>
                </c:pt>
                <c:pt idx="2309" formatCode="0.00E+00">
                  <c:v>5.7204899999999998E-16</c:v>
                </c:pt>
                <c:pt idx="2310" formatCode="0.00E+00">
                  <c:v>5.5417300000000004E-16</c:v>
                </c:pt>
                <c:pt idx="2311" formatCode="0.00E+00">
                  <c:v>5.3685500000000002E-16</c:v>
                </c:pt>
                <c:pt idx="2312" formatCode="0.00E+00">
                  <c:v>5.2007800000000003E-16</c:v>
                </c:pt>
                <c:pt idx="2313" formatCode="0.00E+00">
                  <c:v>5.0382599999999998E-16</c:v>
                </c:pt>
                <c:pt idx="2314" formatCode="0.00E+00">
                  <c:v>4.8808099999999995E-16</c:v>
                </c:pt>
                <c:pt idx="2315" formatCode="0.00E+00">
                  <c:v>4.72828E-16</c:v>
                </c:pt>
                <c:pt idx="2316" formatCode="0.00E+00">
                  <c:v>4.5805299999999997E-16</c:v>
                </c:pt>
                <c:pt idx="2317" formatCode="0.00E+00">
                  <c:v>4.43738E-16</c:v>
                </c:pt>
                <c:pt idx="2318" formatCode="0.00E+00">
                  <c:v>4.2987200000000001E-16</c:v>
                </c:pt>
                <c:pt idx="2319" formatCode="0.00E+00">
                  <c:v>4.1643799999999998E-16</c:v>
                </c:pt>
                <c:pt idx="2320" formatCode="0.00E+00">
                  <c:v>4.0342399999999998E-16</c:v>
                </c:pt>
                <c:pt idx="2321" formatCode="0.00E+00">
                  <c:v>3.9081700000000001E-16</c:v>
                </c:pt>
                <c:pt idx="2322" formatCode="0.00E+00">
                  <c:v>3.78604E-16</c:v>
                </c:pt>
                <c:pt idx="2323" formatCode="0.00E+00">
                  <c:v>3.6677299999999999E-16</c:v>
                </c:pt>
                <c:pt idx="2324" formatCode="0.00E+00">
                  <c:v>3.5531100000000002E-16</c:v>
                </c:pt>
                <c:pt idx="2325" formatCode="0.00E+00">
                  <c:v>3.4420799999999999E-16</c:v>
                </c:pt>
                <c:pt idx="2326" formatCode="0.00E+00">
                  <c:v>3.3345099999999999E-16</c:v>
                </c:pt>
                <c:pt idx="2327" formatCode="0.00E+00">
                  <c:v>3.2303100000000001E-16</c:v>
                </c:pt>
                <c:pt idx="2328" formatCode="0.00E+00">
                  <c:v>3.1293599999999999E-16</c:v>
                </c:pt>
                <c:pt idx="2329" formatCode="0.00E+00">
                  <c:v>3.0315699999999998E-16</c:v>
                </c:pt>
                <c:pt idx="2330" formatCode="0.00E+00">
                  <c:v>2.9368300000000002E-16</c:v>
                </c:pt>
                <c:pt idx="2331" formatCode="0.00E+00">
                  <c:v>2.8450599999999999E-16</c:v>
                </c:pt>
                <c:pt idx="2332" formatCode="0.00E+00">
                  <c:v>2.7561499999999999E-16</c:v>
                </c:pt>
                <c:pt idx="2333" formatCode="0.00E+00">
                  <c:v>2.6700199999999998E-16</c:v>
                </c:pt>
                <c:pt idx="2334" formatCode="0.00E+00">
                  <c:v>2.5865800000000001E-16</c:v>
                </c:pt>
                <c:pt idx="2335" formatCode="0.00E+00">
                  <c:v>2.5057499999999998E-16</c:v>
                </c:pt>
                <c:pt idx="2336" formatCode="0.00E+00">
                  <c:v>2.4274500000000001E-16</c:v>
                </c:pt>
                <c:pt idx="2337" formatCode="0.00E+00">
                  <c:v>2.3515899999999999E-16</c:v>
                </c:pt>
                <c:pt idx="2338" formatCode="0.00E+00">
                  <c:v>2.2781E-16</c:v>
                </c:pt>
                <c:pt idx="2339" formatCode="0.00E+00">
                  <c:v>2.2069100000000001E-16</c:v>
                </c:pt>
                <c:pt idx="2340" formatCode="0.00E+00">
                  <c:v>2.1379399999999999E-16</c:v>
                </c:pt>
                <c:pt idx="2341" formatCode="0.00E+00">
                  <c:v>2.07113E-16</c:v>
                </c:pt>
                <c:pt idx="2342" formatCode="0.00E+00">
                  <c:v>2.0064100000000001E-16</c:v>
                </c:pt>
                <c:pt idx="2343" formatCode="0.00E+00">
                  <c:v>1.9437100000000001E-16</c:v>
                </c:pt>
                <c:pt idx="2344" formatCode="0.00E+00">
                  <c:v>1.88297E-16</c:v>
                </c:pt>
                <c:pt idx="2345" formatCode="0.00E+00">
                  <c:v>1.8241299999999999E-16</c:v>
                </c:pt>
                <c:pt idx="2346" formatCode="0.00E+00">
                  <c:v>1.76712E-16</c:v>
                </c:pt>
                <c:pt idx="2347" formatCode="0.00E+00">
                  <c:v>1.7119E-16</c:v>
                </c:pt>
                <c:pt idx="2348" formatCode="0.00E+00">
                  <c:v>1.6584E-16</c:v>
                </c:pt>
                <c:pt idx="2349" formatCode="0.00E+00">
                  <c:v>1.60658E-16</c:v>
                </c:pt>
                <c:pt idx="2350" formatCode="0.00E+00">
                  <c:v>1.55637E-16</c:v>
                </c:pt>
                <c:pt idx="2351" formatCode="0.00E+00">
                  <c:v>1.50774E-16</c:v>
                </c:pt>
                <c:pt idx="2352" formatCode="0.00E+00">
                  <c:v>1.4606200000000001E-16</c:v>
                </c:pt>
                <c:pt idx="2353" formatCode="0.00E+00">
                  <c:v>1.41498E-16</c:v>
                </c:pt>
                <c:pt idx="2354" formatCode="0.00E+00">
                  <c:v>1.3707600000000001E-16</c:v>
                </c:pt>
                <c:pt idx="2355" formatCode="0.00E+00">
                  <c:v>1.3279199999999999E-16</c:v>
                </c:pt>
                <c:pt idx="2356" formatCode="0.00E+00">
                  <c:v>1.2864199999999999E-16</c:v>
                </c:pt>
                <c:pt idx="2357" formatCode="0.00E+00">
                  <c:v>1.24622E-16</c:v>
                </c:pt>
                <c:pt idx="2358" formatCode="0.00E+00">
                  <c:v>1.2072800000000001E-16</c:v>
                </c:pt>
                <c:pt idx="2359" formatCode="0.00E+00">
                  <c:v>1.1695499999999999E-16</c:v>
                </c:pt>
                <c:pt idx="2360" formatCode="0.00E+00">
                  <c:v>1.1330000000000001E-16</c:v>
                </c:pt>
                <c:pt idx="2361" formatCode="0.00E+00">
                  <c:v>1.0976E-16</c:v>
                </c:pt>
                <c:pt idx="2362" formatCode="0.00E+00">
                  <c:v>1.0632999999999999E-16</c:v>
                </c:pt>
                <c:pt idx="2363" formatCode="0.00E+00">
                  <c:v>1.0300699999999999E-16</c:v>
                </c:pt>
                <c:pt idx="2364" formatCode="0.00E+00">
                  <c:v>9.9787899999999999E-17</c:v>
                </c:pt>
                <c:pt idx="2365" formatCode="0.00E+00">
                  <c:v>9.6669500000000005E-17</c:v>
                </c:pt>
                <c:pt idx="2366" formatCode="0.00E+00">
                  <c:v>9.3648599999999996E-17</c:v>
                </c:pt>
                <c:pt idx="2367" formatCode="0.00E+00">
                  <c:v>9.0721999999999995E-17</c:v>
                </c:pt>
                <c:pt idx="2368" formatCode="0.00E+00">
                  <c:v>8.7886999999999995E-17</c:v>
                </c:pt>
                <c:pt idx="2369" formatCode="0.00E+00">
                  <c:v>8.5140499999999998E-17</c:v>
                </c:pt>
                <c:pt idx="2370" formatCode="0.00E+00">
                  <c:v>8.2479900000000004E-17</c:v>
                </c:pt>
                <c:pt idx="2371" formatCode="0.00E+00">
                  <c:v>7.9902400000000001E-17</c:v>
                </c:pt>
                <c:pt idx="2372" formatCode="0.00E+00">
                  <c:v>7.74054E-17</c:v>
                </c:pt>
                <c:pt idx="2373" formatCode="0.00E+00">
                  <c:v>7.4986500000000001E-17</c:v>
                </c:pt>
                <c:pt idx="2374" formatCode="0.00E+00">
                  <c:v>7.2643199999999999E-17</c:v>
                </c:pt>
                <c:pt idx="2375" formatCode="0.00E+00">
                  <c:v>7.0373099999999994E-17</c:v>
                </c:pt>
                <c:pt idx="2376" formatCode="0.00E+00">
                  <c:v>6.8173899999999994E-17</c:v>
                </c:pt>
                <c:pt idx="2377" formatCode="0.00E+00">
                  <c:v>6.6043499999999995E-17</c:v>
                </c:pt>
                <c:pt idx="2378" formatCode="0.00E+00">
                  <c:v>6.3979600000000004E-17</c:v>
                </c:pt>
                <c:pt idx="2379" formatCode="0.00E+00">
                  <c:v>6.1980300000000006E-17</c:v>
                </c:pt>
                <c:pt idx="2380" formatCode="0.00E+00">
                  <c:v>6.0043400000000002E-17</c:v>
                </c:pt>
                <c:pt idx="2381" formatCode="0.00E+00">
                  <c:v>5.8167000000000002E-17</c:v>
                </c:pt>
                <c:pt idx="2382" formatCode="0.00E+00">
                  <c:v>5.6349299999999996E-17</c:v>
                </c:pt>
                <c:pt idx="2383" formatCode="0.00E+00">
                  <c:v>5.4588400000000001E-17</c:v>
                </c:pt>
                <c:pt idx="2384" formatCode="0.00E+00">
                  <c:v>5.2882500000000002E-17</c:v>
                </c:pt>
                <c:pt idx="2385" formatCode="0.00E+00">
                  <c:v>5.1229900000000002E-17</c:v>
                </c:pt>
                <c:pt idx="2386" formatCode="0.00E+00">
                  <c:v>4.9629E-17</c:v>
                </c:pt>
                <c:pt idx="2387" formatCode="0.00E+00">
                  <c:v>4.80781E-17</c:v>
                </c:pt>
                <c:pt idx="2388" formatCode="0.00E+00">
                  <c:v>4.65756E-17</c:v>
                </c:pt>
                <c:pt idx="2389" formatCode="0.00E+00">
                  <c:v>4.5120200000000001E-17</c:v>
                </c:pt>
                <c:pt idx="2390" formatCode="0.00E+00">
                  <c:v>4.37101E-17</c:v>
                </c:pt>
                <c:pt idx="2391" formatCode="0.00E+00">
                  <c:v>4.2344200000000003E-17</c:v>
                </c:pt>
                <c:pt idx="2392" formatCode="0.00E+00">
                  <c:v>4.1020899999999997E-17</c:v>
                </c:pt>
                <c:pt idx="2393" formatCode="0.00E+00">
                  <c:v>3.9739000000000001E-17</c:v>
                </c:pt>
                <c:pt idx="2394" formatCode="0.00E+00">
                  <c:v>3.8497200000000002E-17</c:v>
                </c:pt>
                <c:pt idx="2395" formatCode="0.00E+00">
                  <c:v>3.72942E-17</c:v>
                </c:pt>
                <c:pt idx="2396" formatCode="0.00E+00">
                  <c:v>3.6128700000000001E-17</c:v>
                </c:pt>
                <c:pt idx="2397" formatCode="0.00E+00">
                  <c:v>3.49997E-17</c:v>
                </c:pt>
                <c:pt idx="2398" formatCode="0.00E+00">
                  <c:v>3.3905999999999998E-17</c:v>
                </c:pt>
                <c:pt idx="2399" formatCode="0.00E+00">
                  <c:v>3.2846400000000001E-17</c:v>
                </c:pt>
                <c:pt idx="2400" formatCode="0.00E+00">
                  <c:v>3.1819899999999998E-17</c:v>
                </c:pt>
              </c:numCache>
            </c:numRef>
          </c:yVal>
          <c:smooth val="1"/>
          <c:extLst>
            <c:ext xmlns:c16="http://schemas.microsoft.com/office/drawing/2014/chart" uri="{C3380CC4-5D6E-409C-BE32-E72D297353CC}">
              <c16:uniqueId val="{00000001-830C-4EA8-8E6B-521794D16522}"/>
            </c:ext>
          </c:extLst>
        </c:ser>
        <c:ser>
          <c:idx val="2"/>
          <c:order val="2"/>
          <c:tx>
            <c:strRef>
              <c:f>Sheet5!$D$7</c:f>
              <c:strCache>
                <c:ptCount val="1"/>
                <c:pt idx="0">
                  <c:v>(c) Effect of Viewing Mitigation = -0.025</c:v>
                </c:pt>
              </c:strCache>
            </c:strRef>
          </c:tx>
          <c:spPr>
            <a:ln w="38100" cap="rnd">
              <a:solidFill>
                <a:schemeClr val="accent3"/>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Sheet5!$D$8:$D$2408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0.96875</c:v>
                </c:pt>
                <c:pt idx="162">
                  <c:v>0.94824200000000003</c:v>
                </c:pt>
                <c:pt idx="163">
                  <c:v>0.93478300000000003</c:v>
                </c:pt>
                <c:pt idx="164">
                  <c:v>0.92594699999999996</c:v>
                </c:pt>
                <c:pt idx="165">
                  <c:v>0.92014300000000004</c:v>
                </c:pt>
                <c:pt idx="166">
                  <c:v>0.91632800000000003</c:v>
                </c:pt>
                <c:pt idx="167">
                  <c:v>0.91381800000000002</c:v>
                </c:pt>
                <c:pt idx="168">
                  <c:v>0.91216299999999995</c:v>
                </c:pt>
                <c:pt idx="169">
                  <c:v>0.91106799999999999</c:v>
                </c:pt>
                <c:pt idx="170">
                  <c:v>0.91034199999999998</c:v>
                </c:pt>
                <c:pt idx="171">
                  <c:v>0.90985700000000003</c:v>
                </c:pt>
                <c:pt idx="172">
                  <c:v>0.90952999999999995</c:v>
                </c:pt>
                <c:pt idx="173">
                  <c:v>0.90930599999999995</c:v>
                </c:pt>
                <c:pt idx="174">
                  <c:v>0.90915100000000004</c:v>
                </c:pt>
                <c:pt idx="175">
                  <c:v>0.90903999999999996</c:v>
                </c:pt>
                <c:pt idx="176">
                  <c:v>0.90895800000000004</c:v>
                </c:pt>
                <c:pt idx="177">
                  <c:v>0.90889500000000001</c:v>
                </c:pt>
                <c:pt idx="178">
                  <c:v>0.90884500000000001</c:v>
                </c:pt>
                <c:pt idx="179">
                  <c:v>0.90880300000000003</c:v>
                </c:pt>
                <c:pt idx="180">
                  <c:v>0.90876599999999996</c:v>
                </c:pt>
                <c:pt idx="181">
                  <c:v>0.90873199999999998</c:v>
                </c:pt>
                <c:pt idx="182">
                  <c:v>0.90870099999999998</c:v>
                </c:pt>
                <c:pt idx="183">
                  <c:v>0.90866999999999998</c:v>
                </c:pt>
                <c:pt idx="184">
                  <c:v>0.90864100000000003</c:v>
                </c:pt>
                <c:pt idx="185">
                  <c:v>0.90861199999999998</c:v>
                </c:pt>
                <c:pt idx="186">
                  <c:v>0.90858399999999995</c:v>
                </c:pt>
                <c:pt idx="187">
                  <c:v>0.908555</c:v>
                </c:pt>
                <c:pt idx="188">
                  <c:v>0.90852699999999997</c:v>
                </c:pt>
                <c:pt idx="189">
                  <c:v>0.90849800000000003</c:v>
                </c:pt>
                <c:pt idx="190">
                  <c:v>0.90847</c:v>
                </c:pt>
                <c:pt idx="191">
                  <c:v>0.90844100000000005</c:v>
                </c:pt>
                <c:pt idx="192">
                  <c:v>0.908412</c:v>
                </c:pt>
                <c:pt idx="193">
                  <c:v>0.90838300000000005</c:v>
                </c:pt>
                <c:pt idx="194">
                  <c:v>0.90835399999999999</c:v>
                </c:pt>
                <c:pt idx="195">
                  <c:v>0.90832500000000005</c:v>
                </c:pt>
                <c:pt idx="196">
                  <c:v>0.90829599999999999</c:v>
                </c:pt>
                <c:pt idx="197">
                  <c:v>0.90826600000000002</c:v>
                </c:pt>
                <c:pt idx="198">
                  <c:v>0.90823699999999996</c:v>
                </c:pt>
                <c:pt idx="199">
                  <c:v>0.90820699999999999</c:v>
                </c:pt>
                <c:pt idx="200">
                  <c:v>0.90817700000000001</c:v>
                </c:pt>
                <c:pt idx="201">
                  <c:v>0.90814799999999996</c:v>
                </c:pt>
                <c:pt idx="202">
                  <c:v>0.90811799999999998</c:v>
                </c:pt>
                <c:pt idx="203">
                  <c:v>0.90808800000000001</c:v>
                </c:pt>
                <c:pt idx="204">
                  <c:v>0.908057</c:v>
                </c:pt>
                <c:pt idx="205">
                  <c:v>0.90802700000000003</c:v>
                </c:pt>
                <c:pt idx="206">
                  <c:v>0.90799700000000005</c:v>
                </c:pt>
                <c:pt idx="207">
                  <c:v>0.90796600000000005</c:v>
                </c:pt>
                <c:pt idx="208">
                  <c:v>0.90793599999999997</c:v>
                </c:pt>
                <c:pt idx="209">
                  <c:v>0.90790499999999996</c:v>
                </c:pt>
                <c:pt idx="210">
                  <c:v>0.90787499999999999</c:v>
                </c:pt>
                <c:pt idx="211">
                  <c:v>0.90784399999999998</c:v>
                </c:pt>
                <c:pt idx="212">
                  <c:v>0.90781299999999998</c:v>
                </c:pt>
                <c:pt idx="213">
                  <c:v>0.90778199999999998</c:v>
                </c:pt>
                <c:pt idx="214">
                  <c:v>0.90775099999999997</c:v>
                </c:pt>
                <c:pt idx="215">
                  <c:v>0.90771999999999997</c:v>
                </c:pt>
                <c:pt idx="216">
                  <c:v>0.90768899999999997</c:v>
                </c:pt>
                <c:pt idx="217">
                  <c:v>0.90765799999999996</c:v>
                </c:pt>
                <c:pt idx="218">
                  <c:v>0.90762699999999996</c:v>
                </c:pt>
                <c:pt idx="219">
                  <c:v>0.90759500000000004</c:v>
                </c:pt>
                <c:pt idx="220">
                  <c:v>0.90756400000000004</c:v>
                </c:pt>
                <c:pt idx="221">
                  <c:v>0.90753200000000001</c:v>
                </c:pt>
                <c:pt idx="222">
                  <c:v>0.907501</c:v>
                </c:pt>
                <c:pt idx="223">
                  <c:v>0.90746899999999997</c:v>
                </c:pt>
                <c:pt idx="224">
                  <c:v>0.90743799999999997</c:v>
                </c:pt>
                <c:pt idx="225">
                  <c:v>0.90740600000000005</c:v>
                </c:pt>
                <c:pt idx="226">
                  <c:v>0.90737400000000001</c:v>
                </c:pt>
                <c:pt idx="227">
                  <c:v>0.90734199999999998</c:v>
                </c:pt>
                <c:pt idx="228">
                  <c:v>0.90731099999999998</c:v>
                </c:pt>
                <c:pt idx="229">
                  <c:v>0.90727899999999995</c:v>
                </c:pt>
                <c:pt idx="230">
                  <c:v>0.90724700000000003</c:v>
                </c:pt>
                <c:pt idx="231">
                  <c:v>0.90721499999999999</c:v>
                </c:pt>
                <c:pt idx="232">
                  <c:v>0.90718299999999996</c:v>
                </c:pt>
                <c:pt idx="233">
                  <c:v>0.90715100000000004</c:v>
                </c:pt>
                <c:pt idx="234">
                  <c:v>0.90711799999999998</c:v>
                </c:pt>
                <c:pt idx="235">
                  <c:v>0.90708599999999995</c:v>
                </c:pt>
                <c:pt idx="236">
                  <c:v>0.90705400000000003</c:v>
                </c:pt>
                <c:pt idx="237">
                  <c:v>0.90702199999999999</c:v>
                </c:pt>
                <c:pt idx="238">
                  <c:v>0.90698900000000005</c:v>
                </c:pt>
                <c:pt idx="239">
                  <c:v>0.90695700000000001</c:v>
                </c:pt>
                <c:pt idx="240">
                  <c:v>0.90692499999999998</c:v>
                </c:pt>
                <c:pt idx="241">
                  <c:v>0.90689200000000003</c:v>
                </c:pt>
                <c:pt idx="242">
                  <c:v>0.90686</c:v>
                </c:pt>
                <c:pt idx="243">
                  <c:v>0.90682700000000005</c:v>
                </c:pt>
                <c:pt idx="244">
                  <c:v>0.90679399999999999</c:v>
                </c:pt>
                <c:pt idx="245">
                  <c:v>0.90676199999999996</c:v>
                </c:pt>
                <c:pt idx="246">
                  <c:v>0.90672900000000001</c:v>
                </c:pt>
                <c:pt idx="247">
                  <c:v>0.90669599999999995</c:v>
                </c:pt>
                <c:pt idx="248">
                  <c:v>0.906663</c:v>
                </c:pt>
                <c:pt idx="249">
                  <c:v>0.90663099999999996</c:v>
                </c:pt>
                <c:pt idx="250">
                  <c:v>0.90659800000000001</c:v>
                </c:pt>
                <c:pt idx="251">
                  <c:v>0.90656499999999995</c:v>
                </c:pt>
                <c:pt idx="252">
                  <c:v>0.906532</c:v>
                </c:pt>
                <c:pt idx="253">
                  <c:v>0.90649900000000005</c:v>
                </c:pt>
                <c:pt idx="254">
                  <c:v>0.90646599999999999</c:v>
                </c:pt>
                <c:pt idx="255">
                  <c:v>0.90643300000000004</c:v>
                </c:pt>
                <c:pt idx="256">
                  <c:v>0.90639999999999998</c:v>
                </c:pt>
                <c:pt idx="257">
                  <c:v>0.90636700000000003</c:v>
                </c:pt>
                <c:pt idx="258">
                  <c:v>0.90633300000000006</c:v>
                </c:pt>
                <c:pt idx="259">
                  <c:v>0.90629999999999999</c:v>
                </c:pt>
                <c:pt idx="260">
                  <c:v>0.90626700000000004</c:v>
                </c:pt>
                <c:pt idx="261">
                  <c:v>0.90623399999999998</c:v>
                </c:pt>
                <c:pt idx="262">
                  <c:v>0.90620000000000001</c:v>
                </c:pt>
                <c:pt idx="263">
                  <c:v>0.90616699999999994</c:v>
                </c:pt>
                <c:pt idx="264">
                  <c:v>0.90613299999999997</c:v>
                </c:pt>
                <c:pt idx="265">
                  <c:v>0.90610000000000002</c:v>
                </c:pt>
                <c:pt idx="266">
                  <c:v>0.90606600000000004</c:v>
                </c:pt>
                <c:pt idx="267">
                  <c:v>0.90603299999999998</c:v>
                </c:pt>
                <c:pt idx="268">
                  <c:v>0.905999</c:v>
                </c:pt>
                <c:pt idx="269">
                  <c:v>0.90596600000000005</c:v>
                </c:pt>
                <c:pt idx="270">
                  <c:v>0.90593199999999996</c:v>
                </c:pt>
                <c:pt idx="271">
                  <c:v>0.90589799999999998</c:v>
                </c:pt>
                <c:pt idx="272">
                  <c:v>0.90586500000000003</c:v>
                </c:pt>
                <c:pt idx="273">
                  <c:v>0.90583100000000005</c:v>
                </c:pt>
                <c:pt idx="274">
                  <c:v>0.90579699999999996</c:v>
                </c:pt>
                <c:pt idx="275">
                  <c:v>0.90576299999999998</c:v>
                </c:pt>
                <c:pt idx="276">
                  <c:v>0.90572900000000001</c:v>
                </c:pt>
                <c:pt idx="277">
                  <c:v>0.90569500000000003</c:v>
                </c:pt>
                <c:pt idx="278">
                  <c:v>0.90566100000000005</c:v>
                </c:pt>
                <c:pt idx="279">
                  <c:v>0.90562699999999996</c:v>
                </c:pt>
                <c:pt idx="280">
                  <c:v>0.90559299999999998</c:v>
                </c:pt>
                <c:pt idx="281">
                  <c:v>0.905559</c:v>
                </c:pt>
                <c:pt idx="282">
                  <c:v>0.90552500000000002</c:v>
                </c:pt>
                <c:pt idx="283">
                  <c:v>0.90549100000000005</c:v>
                </c:pt>
                <c:pt idx="284">
                  <c:v>0.90545699999999996</c:v>
                </c:pt>
                <c:pt idx="285">
                  <c:v>0.90542299999999998</c:v>
                </c:pt>
                <c:pt idx="286">
                  <c:v>0.90538799999999997</c:v>
                </c:pt>
                <c:pt idx="287">
                  <c:v>0.90535399999999999</c:v>
                </c:pt>
                <c:pt idx="288">
                  <c:v>0.90532000000000001</c:v>
                </c:pt>
                <c:pt idx="289">
                  <c:v>0.90528500000000001</c:v>
                </c:pt>
                <c:pt idx="290">
                  <c:v>0.90525100000000003</c:v>
                </c:pt>
                <c:pt idx="291">
                  <c:v>0.90521600000000002</c:v>
                </c:pt>
                <c:pt idx="292">
                  <c:v>0.90518200000000004</c:v>
                </c:pt>
                <c:pt idx="293">
                  <c:v>0.90514700000000003</c:v>
                </c:pt>
                <c:pt idx="294">
                  <c:v>0.90511299999999995</c:v>
                </c:pt>
                <c:pt idx="295">
                  <c:v>0.90507800000000005</c:v>
                </c:pt>
                <c:pt idx="296">
                  <c:v>0.90504399999999996</c:v>
                </c:pt>
                <c:pt idx="297">
                  <c:v>0.90500899999999995</c:v>
                </c:pt>
                <c:pt idx="298">
                  <c:v>0.90497399999999995</c:v>
                </c:pt>
                <c:pt idx="299">
                  <c:v>0.90493900000000005</c:v>
                </c:pt>
                <c:pt idx="300">
                  <c:v>0.90490499999999996</c:v>
                </c:pt>
                <c:pt idx="301">
                  <c:v>0.90486999999999995</c:v>
                </c:pt>
                <c:pt idx="302">
                  <c:v>0.90483499999999994</c:v>
                </c:pt>
                <c:pt idx="303">
                  <c:v>0.90480000000000005</c:v>
                </c:pt>
                <c:pt idx="304">
                  <c:v>0.90476500000000004</c:v>
                </c:pt>
                <c:pt idx="305">
                  <c:v>0.90473000000000003</c:v>
                </c:pt>
                <c:pt idx="306">
                  <c:v>0.90469500000000003</c:v>
                </c:pt>
                <c:pt idx="307">
                  <c:v>0.90466000000000002</c:v>
                </c:pt>
                <c:pt idx="308">
                  <c:v>0.90462500000000001</c:v>
                </c:pt>
                <c:pt idx="309">
                  <c:v>0.90459000000000001</c:v>
                </c:pt>
                <c:pt idx="310">
                  <c:v>0.904555</c:v>
                </c:pt>
                <c:pt idx="311">
                  <c:v>0.90451899999999996</c:v>
                </c:pt>
                <c:pt idx="312">
                  <c:v>0.90448399999999995</c:v>
                </c:pt>
                <c:pt idx="313">
                  <c:v>0.90444899999999995</c:v>
                </c:pt>
                <c:pt idx="314">
                  <c:v>0.90441300000000002</c:v>
                </c:pt>
                <c:pt idx="315">
                  <c:v>0.90437800000000002</c:v>
                </c:pt>
                <c:pt idx="316">
                  <c:v>0.90434300000000001</c:v>
                </c:pt>
                <c:pt idx="317">
                  <c:v>0.90430699999999997</c:v>
                </c:pt>
                <c:pt idx="318">
                  <c:v>0.90427199999999996</c:v>
                </c:pt>
                <c:pt idx="319">
                  <c:v>0.90423600000000004</c:v>
                </c:pt>
                <c:pt idx="320">
                  <c:v>0.90420100000000003</c:v>
                </c:pt>
                <c:pt idx="321">
                  <c:v>0.904165</c:v>
                </c:pt>
                <c:pt idx="322">
                  <c:v>0.90412899999999996</c:v>
                </c:pt>
                <c:pt idx="323">
                  <c:v>0.90409399999999995</c:v>
                </c:pt>
                <c:pt idx="324">
                  <c:v>0.90405800000000003</c:v>
                </c:pt>
                <c:pt idx="325">
                  <c:v>0.90402199999999999</c:v>
                </c:pt>
                <c:pt idx="326">
                  <c:v>0.90398699999999999</c:v>
                </c:pt>
                <c:pt idx="327">
                  <c:v>0.90395099999999995</c:v>
                </c:pt>
                <c:pt idx="328">
                  <c:v>0.90391500000000002</c:v>
                </c:pt>
                <c:pt idx="329">
                  <c:v>0.90387899999999999</c:v>
                </c:pt>
                <c:pt idx="330">
                  <c:v>0.90384299999999995</c:v>
                </c:pt>
                <c:pt idx="331">
                  <c:v>0.90380700000000003</c:v>
                </c:pt>
                <c:pt idx="332">
                  <c:v>0.90377099999999999</c:v>
                </c:pt>
                <c:pt idx="333">
                  <c:v>0.90373499999999996</c:v>
                </c:pt>
                <c:pt idx="334">
                  <c:v>0.90369900000000003</c:v>
                </c:pt>
                <c:pt idx="335">
                  <c:v>0.90366299999999999</c:v>
                </c:pt>
                <c:pt idx="336">
                  <c:v>0.90362699999999996</c:v>
                </c:pt>
                <c:pt idx="337">
                  <c:v>0.90359</c:v>
                </c:pt>
                <c:pt idx="338">
                  <c:v>0.90355399999999997</c:v>
                </c:pt>
                <c:pt idx="339">
                  <c:v>0.90351800000000004</c:v>
                </c:pt>
                <c:pt idx="340">
                  <c:v>0.90348099999999998</c:v>
                </c:pt>
                <c:pt idx="341">
                  <c:v>0.90344500000000005</c:v>
                </c:pt>
                <c:pt idx="342">
                  <c:v>0.90340900000000002</c:v>
                </c:pt>
                <c:pt idx="343">
                  <c:v>0.90337199999999995</c:v>
                </c:pt>
                <c:pt idx="344">
                  <c:v>0.90333600000000003</c:v>
                </c:pt>
                <c:pt idx="345">
                  <c:v>0.90329899999999996</c:v>
                </c:pt>
                <c:pt idx="346">
                  <c:v>0.90326300000000004</c:v>
                </c:pt>
                <c:pt idx="347">
                  <c:v>0.90322599999999997</c:v>
                </c:pt>
                <c:pt idx="348">
                  <c:v>0.90318900000000002</c:v>
                </c:pt>
                <c:pt idx="349">
                  <c:v>0.90315299999999998</c:v>
                </c:pt>
                <c:pt idx="350">
                  <c:v>0.90311600000000003</c:v>
                </c:pt>
                <c:pt idx="351">
                  <c:v>0.90307899999999997</c:v>
                </c:pt>
                <c:pt idx="352">
                  <c:v>0.90304200000000001</c:v>
                </c:pt>
                <c:pt idx="353">
                  <c:v>0.90300599999999998</c:v>
                </c:pt>
                <c:pt idx="354">
                  <c:v>0.90296900000000002</c:v>
                </c:pt>
                <c:pt idx="355">
                  <c:v>0.90293199999999996</c:v>
                </c:pt>
                <c:pt idx="356">
                  <c:v>0.902895</c:v>
                </c:pt>
                <c:pt idx="357">
                  <c:v>0.90285800000000005</c:v>
                </c:pt>
                <c:pt idx="358">
                  <c:v>0.90282099999999998</c:v>
                </c:pt>
                <c:pt idx="359">
                  <c:v>0.90278400000000003</c:v>
                </c:pt>
                <c:pt idx="360">
                  <c:v>0.90274699999999997</c:v>
                </c:pt>
                <c:pt idx="361">
                  <c:v>0.90270899999999998</c:v>
                </c:pt>
                <c:pt idx="362">
                  <c:v>0.90267200000000003</c:v>
                </c:pt>
                <c:pt idx="363">
                  <c:v>0.90263499999999997</c:v>
                </c:pt>
                <c:pt idx="364">
                  <c:v>0.90259800000000001</c:v>
                </c:pt>
                <c:pt idx="365">
                  <c:v>0.90256000000000003</c:v>
                </c:pt>
                <c:pt idx="366">
                  <c:v>0.90252299999999996</c:v>
                </c:pt>
                <c:pt idx="367">
                  <c:v>0.90248600000000001</c:v>
                </c:pt>
                <c:pt idx="368">
                  <c:v>0.90244800000000003</c:v>
                </c:pt>
                <c:pt idx="369">
                  <c:v>0.90241099999999996</c:v>
                </c:pt>
                <c:pt idx="370">
                  <c:v>0.90237299999999998</c:v>
                </c:pt>
                <c:pt idx="371">
                  <c:v>0.90233600000000003</c:v>
                </c:pt>
                <c:pt idx="372">
                  <c:v>0.90229800000000004</c:v>
                </c:pt>
                <c:pt idx="373">
                  <c:v>0.90225999999999995</c:v>
                </c:pt>
                <c:pt idx="374">
                  <c:v>0.902223</c:v>
                </c:pt>
                <c:pt idx="375">
                  <c:v>0.90218500000000001</c:v>
                </c:pt>
                <c:pt idx="376">
                  <c:v>0.90214700000000003</c:v>
                </c:pt>
                <c:pt idx="377">
                  <c:v>0.90210900000000005</c:v>
                </c:pt>
                <c:pt idx="378">
                  <c:v>0.90207199999999998</c:v>
                </c:pt>
                <c:pt idx="379">
                  <c:v>0.902034</c:v>
                </c:pt>
                <c:pt idx="380">
                  <c:v>0.90199600000000002</c:v>
                </c:pt>
                <c:pt idx="381">
                  <c:v>0.90195800000000004</c:v>
                </c:pt>
                <c:pt idx="382">
                  <c:v>0.90192000000000005</c:v>
                </c:pt>
                <c:pt idx="383">
                  <c:v>0.90188199999999996</c:v>
                </c:pt>
                <c:pt idx="384">
                  <c:v>0.90184399999999998</c:v>
                </c:pt>
                <c:pt idx="385">
                  <c:v>0.90180499999999997</c:v>
                </c:pt>
                <c:pt idx="386">
                  <c:v>0.90176699999999999</c:v>
                </c:pt>
                <c:pt idx="387">
                  <c:v>0.901729</c:v>
                </c:pt>
                <c:pt idx="388">
                  <c:v>0.90169100000000002</c:v>
                </c:pt>
                <c:pt idx="389">
                  <c:v>0.90165300000000004</c:v>
                </c:pt>
                <c:pt idx="390">
                  <c:v>0.90161400000000003</c:v>
                </c:pt>
                <c:pt idx="391">
                  <c:v>0.90157600000000004</c:v>
                </c:pt>
                <c:pt idx="392">
                  <c:v>0.90153700000000003</c:v>
                </c:pt>
                <c:pt idx="393">
                  <c:v>0.90149900000000005</c:v>
                </c:pt>
                <c:pt idx="394">
                  <c:v>0.90146000000000004</c:v>
                </c:pt>
                <c:pt idx="395">
                  <c:v>0.90142199999999995</c:v>
                </c:pt>
                <c:pt idx="396">
                  <c:v>0.90138300000000005</c:v>
                </c:pt>
                <c:pt idx="397">
                  <c:v>0.90134499999999995</c:v>
                </c:pt>
                <c:pt idx="398">
                  <c:v>0.90130600000000005</c:v>
                </c:pt>
                <c:pt idx="399">
                  <c:v>0.90126700000000004</c:v>
                </c:pt>
                <c:pt idx="400">
                  <c:v>0.90122800000000003</c:v>
                </c:pt>
                <c:pt idx="401">
                  <c:v>0.90119000000000005</c:v>
                </c:pt>
                <c:pt idx="402">
                  <c:v>0.90115100000000004</c:v>
                </c:pt>
                <c:pt idx="403">
                  <c:v>0.90111200000000002</c:v>
                </c:pt>
                <c:pt idx="404">
                  <c:v>0.90107300000000001</c:v>
                </c:pt>
                <c:pt idx="405">
                  <c:v>0.901034</c:v>
                </c:pt>
                <c:pt idx="406">
                  <c:v>0.90099499999999999</c:v>
                </c:pt>
                <c:pt idx="407">
                  <c:v>0.90095599999999998</c:v>
                </c:pt>
                <c:pt idx="408">
                  <c:v>0.90091699999999997</c:v>
                </c:pt>
                <c:pt idx="409">
                  <c:v>0.90087799999999996</c:v>
                </c:pt>
                <c:pt idx="410">
                  <c:v>0.90083899999999995</c:v>
                </c:pt>
                <c:pt idx="411">
                  <c:v>0.90079900000000002</c:v>
                </c:pt>
                <c:pt idx="412">
                  <c:v>0.90076000000000001</c:v>
                </c:pt>
                <c:pt idx="413">
                  <c:v>0.90072099999999999</c:v>
                </c:pt>
                <c:pt idx="414">
                  <c:v>0.90068099999999995</c:v>
                </c:pt>
                <c:pt idx="415">
                  <c:v>0.90064200000000005</c:v>
                </c:pt>
                <c:pt idx="416">
                  <c:v>0.90060300000000004</c:v>
                </c:pt>
                <c:pt idx="417">
                  <c:v>0.900563</c:v>
                </c:pt>
                <c:pt idx="418">
                  <c:v>0.90052399999999999</c:v>
                </c:pt>
                <c:pt idx="419">
                  <c:v>0.90048399999999995</c:v>
                </c:pt>
                <c:pt idx="420">
                  <c:v>0.90044400000000002</c:v>
                </c:pt>
                <c:pt idx="421">
                  <c:v>0.90040500000000001</c:v>
                </c:pt>
                <c:pt idx="422">
                  <c:v>0.90036499999999997</c:v>
                </c:pt>
                <c:pt idx="423">
                  <c:v>0.90032500000000004</c:v>
                </c:pt>
                <c:pt idx="424">
                  <c:v>0.90028600000000003</c:v>
                </c:pt>
                <c:pt idx="425">
                  <c:v>0.90024599999999999</c:v>
                </c:pt>
                <c:pt idx="426">
                  <c:v>0.90020599999999995</c:v>
                </c:pt>
                <c:pt idx="427">
                  <c:v>0.90016600000000002</c:v>
                </c:pt>
                <c:pt idx="428">
                  <c:v>0.90012599999999998</c:v>
                </c:pt>
                <c:pt idx="429">
                  <c:v>0.90008600000000005</c:v>
                </c:pt>
                <c:pt idx="430">
                  <c:v>0.90004600000000001</c:v>
                </c:pt>
                <c:pt idx="431">
                  <c:v>0.90000599999999997</c:v>
                </c:pt>
                <c:pt idx="432">
                  <c:v>0.89996600000000004</c:v>
                </c:pt>
                <c:pt idx="433">
                  <c:v>0.899926</c:v>
                </c:pt>
                <c:pt idx="434">
                  <c:v>0.89988500000000005</c:v>
                </c:pt>
                <c:pt idx="435">
                  <c:v>0.89984500000000001</c:v>
                </c:pt>
                <c:pt idx="436">
                  <c:v>0.89980499999999997</c:v>
                </c:pt>
                <c:pt idx="437">
                  <c:v>0.89976400000000001</c:v>
                </c:pt>
                <c:pt idx="438">
                  <c:v>0.89972399999999997</c:v>
                </c:pt>
                <c:pt idx="439">
                  <c:v>0.89968400000000004</c:v>
                </c:pt>
                <c:pt idx="440">
                  <c:v>0.89964299999999997</c:v>
                </c:pt>
                <c:pt idx="441">
                  <c:v>0.89960300000000004</c:v>
                </c:pt>
                <c:pt idx="442">
                  <c:v>0.89956199999999997</c:v>
                </c:pt>
                <c:pt idx="443">
                  <c:v>0.89952100000000002</c:v>
                </c:pt>
                <c:pt idx="444">
                  <c:v>0.89948099999999998</c:v>
                </c:pt>
                <c:pt idx="445">
                  <c:v>0.89944000000000002</c:v>
                </c:pt>
                <c:pt idx="446">
                  <c:v>0.89939899999999995</c:v>
                </c:pt>
                <c:pt idx="447">
                  <c:v>0.89935900000000002</c:v>
                </c:pt>
                <c:pt idx="448">
                  <c:v>0.89931799999999995</c:v>
                </c:pt>
                <c:pt idx="449">
                  <c:v>0.89927699999999999</c:v>
                </c:pt>
                <c:pt idx="450">
                  <c:v>0.89923600000000004</c:v>
                </c:pt>
                <c:pt idx="451">
                  <c:v>0.89919499999999997</c:v>
                </c:pt>
                <c:pt idx="452">
                  <c:v>0.89915400000000001</c:v>
                </c:pt>
                <c:pt idx="453">
                  <c:v>0.89911300000000005</c:v>
                </c:pt>
                <c:pt idx="454">
                  <c:v>0.89907199999999998</c:v>
                </c:pt>
                <c:pt idx="455">
                  <c:v>0.89903100000000002</c:v>
                </c:pt>
                <c:pt idx="456">
                  <c:v>0.89898900000000004</c:v>
                </c:pt>
                <c:pt idx="457">
                  <c:v>0.89894799999999997</c:v>
                </c:pt>
                <c:pt idx="458">
                  <c:v>0.89890700000000001</c:v>
                </c:pt>
                <c:pt idx="459">
                  <c:v>0.89886600000000005</c:v>
                </c:pt>
                <c:pt idx="460">
                  <c:v>0.89882399999999996</c:v>
                </c:pt>
                <c:pt idx="461">
                  <c:v>0.898783</c:v>
                </c:pt>
                <c:pt idx="462">
                  <c:v>0.89874100000000001</c:v>
                </c:pt>
                <c:pt idx="463">
                  <c:v>0.89870000000000005</c:v>
                </c:pt>
                <c:pt idx="464">
                  <c:v>0.89865799999999996</c:v>
                </c:pt>
                <c:pt idx="465">
                  <c:v>0.898617</c:v>
                </c:pt>
                <c:pt idx="466">
                  <c:v>0.89857500000000001</c:v>
                </c:pt>
                <c:pt idx="467">
                  <c:v>0.89853300000000003</c:v>
                </c:pt>
                <c:pt idx="468">
                  <c:v>0.89849199999999996</c:v>
                </c:pt>
                <c:pt idx="469">
                  <c:v>0.89844999999999997</c:v>
                </c:pt>
                <c:pt idx="470">
                  <c:v>0.89840799999999998</c:v>
                </c:pt>
                <c:pt idx="471">
                  <c:v>0.898366</c:v>
                </c:pt>
                <c:pt idx="472">
                  <c:v>0.89832400000000001</c:v>
                </c:pt>
                <c:pt idx="473">
                  <c:v>0.89828200000000002</c:v>
                </c:pt>
                <c:pt idx="474">
                  <c:v>0.89824000000000004</c:v>
                </c:pt>
                <c:pt idx="475">
                  <c:v>0.89819800000000005</c:v>
                </c:pt>
                <c:pt idx="476">
                  <c:v>0.89815599999999995</c:v>
                </c:pt>
                <c:pt idx="477">
                  <c:v>0.89811399999999997</c:v>
                </c:pt>
                <c:pt idx="478">
                  <c:v>0.89807199999999998</c:v>
                </c:pt>
                <c:pt idx="479">
                  <c:v>0.89802999999999999</c:v>
                </c:pt>
                <c:pt idx="480">
                  <c:v>0.89798699999999998</c:v>
                </c:pt>
                <c:pt idx="481">
                  <c:v>0.89794499999999999</c:v>
                </c:pt>
                <c:pt idx="482">
                  <c:v>0.89790199999999998</c:v>
                </c:pt>
                <c:pt idx="483">
                  <c:v>0.89785999999999999</c:v>
                </c:pt>
                <c:pt idx="484">
                  <c:v>0.897818</c:v>
                </c:pt>
                <c:pt idx="485">
                  <c:v>0.89777499999999999</c:v>
                </c:pt>
                <c:pt idx="486">
                  <c:v>0.89773199999999997</c:v>
                </c:pt>
                <c:pt idx="487">
                  <c:v>0.89768999999999999</c:v>
                </c:pt>
                <c:pt idx="488">
                  <c:v>0.89764699999999997</c:v>
                </c:pt>
                <c:pt idx="489">
                  <c:v>0.89760499999999999</c:v>
                </c:pt>
                <c:pt idx="490">
                  <c:v>0.89756199999999997</c:v>
                </c:pt>
                <c:pt idx="491">
                  <c:v>0.89751899999999996</c:v>
                </c:pt>
                <c:pt idx="492">
                  <c:v>0.89747600000000005</c:v>
                </c:pt>
                <c:pt idx="493">
                  <c:v>0.89743300000000004</c:v>
                </c:pt>
                <c:pt idx="494">
                  <c:v>0.89739000000000002</c:v>
                </c:pt>
                <c:pt idx="495">
                  <c:v>0.89734700000000001</c:v>
                </c:pt>
                <c:pt idx="496">
                  <c:v>0.89730399999999999</c:v>
                </c:pt>
                <c:pt idx="497">
                  <c:v>0.89726099999999998</c:v>
                </c:pt>
                <c:pt idx="498">
                  <c:v>0.89721799999999996</c:v>
                </c:pt>
                <c:pt idx="499">
                  <c:v>0.89717499999999994</c:v>
                </c:pt>
                <c:pt idx="500">
                  <c:v>0.89713200000000004</c:v>
                </c:pt>
                <c:pt idx="501">
                  <c:v>0.897088</c:v>
                </c:pt>
                <c:pt idx="502">
                  <c:v>0.89704499999999998</c:v>
                </c:pt>
                <c:pt idx="503">
                  <c:v>0.89700199999999997</c:v>
                </c:pt>
                <c:pt idx="504">
                  <c:v>0.89695800000000003</c:v>
                </c:pt>
                <c:pt idx="505">
                  <c:v>0.89691500000000002</c:v>
                </c:pt>
                <c:pt idx="506">
                  <c:v>0.89687099999999997</c:v>
                </c:pt>
                <c:pt idx="507">
                  <c:v>0.89682799999999996</c:v>
                </c:pt>
                <c:pt idx="508">
                  <c:v>0.89678400000000003</c:v>
                </c:pt>
                <c:pt idx="509">
                  <c:v>0.89673999999999998</c:v>
                </c:pt>
                <c:pt idx="510">
                  <c:v>0.89669699999999997</c:v>
                </c:pt>
                <c:pt idx="511">
                  <c:v>0.89665300000000003</c:v>
                </c:pt>
                <c:pt idx="512">
                  <c:v>0.89660899999999999</c:v>
                </c:pt>
                <c:pt idx="513">
                  <c:v>0.89656499999999995</c:v>
                </c:pt>
                <c:pt idx="514">
                  <c:v>0.89652100000000001</c:v>
                </c:pt>
                <c:pt idx="515">
                  <c:v>0.89647699999999997</c:v>
                </c:pt>
                <c:pt idx="516">
                  <c:v>0.89643300000000004</c:v>
                </c:pt>
                <c:pt idx="517">
                  <c:v>0.89638899999999999</c:v>
                </c:pt>
                <c:pt idx="518">
                  <c:v>0.89634499999999995</c:v>
                </c:pt>
                <c:pt idx="519">
                  <c:v>0.89630100000000001</c:v>
                </c:pt>
                <c:pt idx="520">
                  <c:v>0.89625699999999997</c:v>
                </c:pt>
                <c:pt idx="521">
                  <c:v>0.89621300000000004</c:v>
                </c:pt>
                <c:pt idx="522">
                  <c:v>0.89616799999999996</c:v>
                </c:pt>
                <c:pt idx="523">
                  <c:v>0.89612400000000003</c:v>
                </c:pt>
                <c:pt idx="524">
                  <c:v>0.89607999999999999</c:v>
                </c:pt>
                <c:pt idx="525">
                  <c:v>0.89603500000000003</c:v>
                </c:pt>
                <c:pt idx="526">
                  <c:v>0.89599099999999998</c:v>
                </c:pt>
                <c:pt idx="527">
                  <c:v>0.89594600000000002</c:v>
                </c:pt>
                <c:pt idx="528">
                  <c:v>0.89590199999999998</c:v>
                </c:pt>
                <c:pt idx="529">
                  <c:v>0.89585700000000001</c:v>
                </c:pt>
                <c:pt idx="530">
                  <c:v>0.89581200000000005</c:v>
                </c:pt>
                <c:pt idx="531">
                  <c:v>0.89576800000000001</c:v>
                </c:pt>
                <c:pt idx="532">
                  <c:v>0.89572300000000005</c:v>
                </c:pt>
                <c:pt idx="533">
                  <c:v>0.89567799999999997</c:v>
                </c:pt>
                <c:pt idx="534">
                  <c:v>0.89563300000000001</c:v>
                </c:pt>
                <c:pt idx="535">
                  <c:v>0.89558800000000005</c:v>
                </c:pt>
                <c:pt idx="536">
                  <c:v>0.89554299999999998</c:v>
                </c:pt>
                <c:pt idx="537">
                  <c:v>0.89549800000000002</c:v>
                </c:pt>
                <c:pt idx="538">
                  <c:v>0.89545300000000005</c:v>
                </c:pt>
                <c:pt idx="539">
                  <c:v>0.89540799999999998</c:v>
                </c:pt>
                <c:pt idx="540">
                  <c:v>0.89536300000000002</c:v>
                </c:pt>
                <c:pt idx="541">
                  <c:v>0.89531700000000003</c:v>
                </c:pt>
                <c:pt idx="542">
                  <c:v>0.89527199999999996</c:v>
                </c:pt>
                <c:pt idx="543">
                  <c:v>0.89522699999999999</c:v>
                </c:pt>
                <c:pt idx="544">
                  <c:v>0.89518200000000003</c:v>
                </c:pt>
                <c:pt idx="545">
                  <c:v>0.89513600000000004</c:v>
                </c:pt>
                <c:pt idx="546">
                  <c:v>0.89509099999999997</c:v>
                </c:pt>
                <c:pt idx="547">
                  <c:v>0.89504499999999998</c:v>
                </c:pt>
                <c:pt idx="548">
                  <c:v>0.89499899999999999</c:v>
                </c:pt>
                <c:pt idx="549">
                  <c:v>0.89495400000000003</c:v>
                </c:pt>
                <c:pt idx="550">
                  <c:v>0.89490800000000004</c:v>
                </c:pt>
                <c:pt idx="551">
                  <c:v>0.89486200000000005</c:v>
                </c:pt>
                <c:pt idx="552">
                  <c:v>0.89481699999999997</c:v>
                </c:pt>
                <c:pt idx="553">
                  <c:v>0.89477099999999998</c:v>
                </c:pt>
                <c:pt idx="554">
                  <c:v>0.89472499999999999</c:v>
                </c:pt>
                <c:pt idx="555">
                  <c:v>0.894679</c:v>
                </c:pt>
                <c:pt idx="556">
                  <c:v>0.89463300000000001</c:v>
                </c:pt>
                <c:pt idx="557">
                  <c:v>0.89458700000000002</c:v>
                </c:pt>
                <c:pt idx="558">
                  <c:v>0.89454100000000003</c:v>
                </c:pt>
                <c:pt idx="559">
                  <c:v>0.89449500000000004</c:v>
                </c:pt>
                <c:pt idx="560">
                  <c:v>0.89444800000000002</c:v>
                </c:pt>
                <c:pt idx="561">
                  <c:v>0.89440200000000003</c:v>
                </c:pt>
                <c:pt idx="562">
                  <c:v>0.89435600000000004</c:v>
                </c:pt>
                <c:pt idx="563">
                  <c:v>0.89431000000000005</c:v>
                </c:pt>
                <c:pt idx="564">
                  <c:v>0.89426300000000003</c:v>
                </c:pt>
                <c:pt idx="565">
                  <c:v>0.89421700000000004</c:v>
                </c:pt>
                <c:pt idx="566">
                  <c:v>0.89417000000000002</c:v>
                </c:pt>
                <c:pt idx="567">
                  <c:v>0.89412400000000003</c:v>
                </c:pt>
                <c:pt idx="568">
                  <c:v>0.89407700000000001</c:v>
                </c:pt>
                <c:pt idx="569">
                  <c:v>0.89402999999999999</c:v>
                </c:pt>
                <c:pt idx="570">
                  <c:v>0.893984</c:v>
                </c:pt>
                <c:pt idx="571">
                  <c:v>0.89393699999999998</c:v>
                </c:pt>
                <c:pt idx="572">
                  <c:v>0.89388999999999996</c:v>
                </c:pt>
                <c:pt idx="573">
                  <c:v>0.89384300000000005</c:v>
                </c:pt>
                <c:pt idx="574">
                  <c:v>0.89379600000000003</c:v>
                </c:pt>
                <c:pt idx="575">
                  <c:v>0.89374900000000002</c:v>
                </c:pt>
                <c:pt idx="576">
                  <c:v>0.893702</c:v>
                </c:pt>
                <c:pt idx="577">
                  <c:v>0.89365499999999998</c:v>
                </c:pt>
                <c:pt idx="578">
                  <c:v>0.89360799999999996</c:v>
                </c:pt>
                <c:pt idx="579">
                  <c:v>0.89356100000000005</c:v>
                </c:pt>
                <c:pt idx="580">
                  <c:v>0.89351400000000003</c:v>
                </c:pt>
                <c:pt idx="581">
                  <c:v>0.89346599999999998</c:v>
                </c:pt>
                <c:pt idx="582">
                  <c:v>0.89341899999999996</c:v>
                </c:pt>
                <c:pt idx="583">
                  <c:v>0.89337100000000003</c:v>
                </c:pt>
                <c:pt idx="584">
                  <c:v>0.89332400000000001</c:v>
                </c:pt>
                <c:pt idx="585">
                  <c:v>0.89327599999999996</c:v>
                </c:pt>
                <c:pt idx="586">
                  <c:v>0.89322900000000005</c:v>
                </c:pt>
                <c:pt idx="587">
                  <c:v>0.893181</c:v>
                </c:pt>
                <c:pt idx="588">
                  <c:v>0.89313399999999998</c:v>
                </c:pt>
                <c:pt idx="589">
                  <c:v>0.89308600000000005</c:v>
                </c:pt>
                <c:pt idx="590">
                  <c:v>0.893038</c:v>
                </c:pt>
                <c:pt idx="591">
                  <c:v>0.89298999999999995</c:v>
                </c:pt>
                <c:pt idx="592">
                  <c:v>0.89294200000000001</c:v>
                </c:pt>
                <c:pt idx="593">
                  <c:v>0.89289399999999997</c:v>
                </c:pt>
                <c:pt idx="594">
                  <c:v>0.89284600000000003</c:v>
                </c:pt>
                <c:pt idx="595">
                  <c:v>0.89279799999999998</c:v>
                </c:pt>
                <c:pt idx="596">
                  <c:v>0.89275000000000004</c:v>
                </c:pt>
                <c:pt idx="597">
                  <c:v>0.892702</c:v>
                </c:pt>
                <c:pt idx="598">
                  <c:v>0.89265399999999995</c:v>
                </c:pt>
                <c:pt idx="599">
                  <c:v>0.89260600000000001</c:v>
                </c:pt>
                <c:pt idx="600">
                  <c:v>0.89255700000000004</c:v>
                </c:pt>
                <c:pt idx="601">
                  <c:v>0.892509</c:v>
                </c:pt>
                <c:pt idx="602">
                  <c:v>0.89246099999999995</c:v>
                </c:pt>
                <c:pt idx="603">
                  <c:v>0.89241199999999998</c:v>
                </c:pt>
                <c:pt idx="604">
                  <c:v>0.89236300000000002</c:v>
                </c:pt>
                <c:pt idx="605">
                  <c:v>0.89231499999999997</c:v>
                </c:pt>
                <c:pt idx="606">
                  <c:v>0.892266</c:v>
                </c:pt>
                <c:pt idx="607">
                  <c:v>0.89221799999999996</c:v>
                </c:pt>
                <c:pt idx="608">
                  <c:v>0.89216899999999999</c:v>
                </c:pt>
                <c:pt idx="609">
                  <c:v>0.89212000000000002</c:v>
                </c:pt>
                <c:pt idx="610">
                  <c:v>0.89207099999999995</c:v>
                </c:pt>
                <c:pt idx="611">
                  <c:v>0.89202199999999998</c:v>
                </c:pt>
                <c:pt idx="612">
                  <c:v>0.89197300000000002</c:v>
                </c:pt>
                <c:pt idx="613">
                  <c:v>0.89192400000000005</c:v>
                </c:pt>
                <c:pt idx="614">
                  <c:v>0.89187499999999997</c:v>
                </c:pt>
                <c:pt idx="615">
                  <c:v>0.89182600000000001</c:v>
                </c:pt>
                <c:pt idx="616">
                  <c:v>0.89177700000000004</c:v>
                </c:pt>
                <c:pt idx="617">
                  <c:v>0.89172700000000005</c:v>
                </c:pt>
                <c:pt idx="618">
                  <c:v>0.89167799999999997</c:v>
                </c:pt>
                <c:pt idx="619">
                  <c:v>0.891629</c:v>
                </c:pt>
                <c:pt idx="620">
                  <c:v>0.89157900000000001</c:v>
                </c:pt>
                <c:pt idx="621">
                  <c:v>0.89153000000000004</c:v>
                </c:pt>
                <c:pt idx="622">
                  <c:v>0.89148000000000005</c:v>
                </c:pt>
                <c:pt idx="623">
                  <c:v>0.89143099999999997</c:v>
                </c:pt>
                <c:pt idx="624">
                  <c:v>0.89138099999999998</c:v>
                </c:pt>
                <c:pt idx="625">
                  <c:v>0.89133099999999998</c:v>
                </c:pt>
                <c:pt idx="626">
                  <c:v>0.89128200000000002</c:v>
                </c:pt>
                <c:pt idx="627">
                  <c:v>0.89123200000000002</c:v>
                </c:pt>
                <c:pt idx="628">
                  <c:v>0.89118200000000003</c:v>
                </c:pt>
                <c:pt idx="629">
                  <c:v>0.89113200000000004</c:v>
                </c:pt>
                <c:pt idx="630">
                  <c:v>0.89108200000000004</c:v>
                </c:pt>
                <c:pt idx="631">
                  <c:v>0.89103200000000005</c:v>
                </c:pt>
                <c:pt idx="632">
                  <c:v>0.89098200000000005</c:v>
                </c:pt>
                <c:pt idx="633">
                  <c:v>0.89093199999999995</c:v>
                </c:pt>
                <c:pt idx="634">
                  <c:v>0.89088100000000003</c:v>
                </c:pt>
                <c:pt idx="635">
                  <c:v>0.89083100000000004</c:v>
                </c:pt>
                <c:pt idx="636">
                  <c:v>0.89078100000000004</c:v>
                </c:pt>
                <c:pt idx="637">
                  <c:v>0.89073000000000002</c:v>
                </c:pt>
                <c:pt idx="638">
                  <c:v>0.89068000000000003</c:v>
                </c:pt>
                <c:pt idx="639">
                  <c:v>0.890629</c:v>
                </c:pt>
                <c:pt idx="640">
                  <c:v>0.89057900000000001</c:v>
                </c:pt>
                <c:pt idx="641">
                  <c:v>0.89052799999999999</c:v>
                </c:pt>
                <c:pt idx="642">
                  <c:v>0.89047799999999999</c:v>
                </c:pt>
                <c:pt idx="643">
                  <c:v>0.89042699999999997</c:v>
                </c:pt>
                <c:pt idx="644">
                  <c:v>0.89037599999999995</c:v>
                </c:pt>
                <c:pt idx="645">
                  <c:v>0.89032500000000003</c:v>
                </c:pt>
                <c:pt idx="646">
                  <c:v>0.89027400000000001</c:v>
                </c:pt>
                <c:pt idx="647">
                  <c:v>0.89022299999999999</c:v>
                </c:pt>
                <c:pt idx="648">
                  <c:v>0.89017199999999996</c:v>
                </c:pt>
                <c:pt idx="649">
                  <c:v>0.89012100000000005</c:v>
                </c:pt>
                <c:pt idx="650">
                  <c:v>0.89007000000000003</c:v>
                </c:pt>
                <c:pt idx="651">
                  <c:v>0.890019</c:v>
                </c:pt>
                <c:pt idx="652">
                  <c:v>0.88996799999999998</c:v>
                </c:pt>
                <c:pt idx="653">
                  <c:v>0.88991600000000004</c:v>
                </c:pt>
                <c:pt idx="654">
                  <c:v>0.88986500000000002</c:v>
                </c:pt>
                <c:pt idx="655">
                  <c:v>0.88981299999999997</c:v>
                </c:pt>
                <c:pt idx="656">
                  <c:v>0.88976200000000005</c:v>
                </c:pt>
                <c:pt idx="657">
                  <c:v>0.88971</c:v>
                </c:pt>
                <c:pt idx="658">
                  <c:v>0.88965899999999998</c:v>
                </c:pt>
                <c:pt idx="659">
                  <c:v>0.88960700000000004</c:v>
                </c:pt>
                <c:pt idx="660">
                  <c:v>0.88955499999999998</c:v>
                </c:pt>
                <c:pt idx="661">
                  <c:v>0.88950399999999996</c:v>
                </c:pt>
                <c:pt idx="662">
                  <c:v>0.88945200000000002</c:v>
                </c:pt>
                <c:pt idx="663">
                  <c:v>0.88939999999999997</c:v>
                </c:pt>
                <c:pt idx="664">
                  <c:v>0.88934800000000003</c:v>
                </c:pt>
                <c:pt idx="665">
                  <c:v>0.88929599999999998</c:v>
                </c:pt>
                <c:pt idx="666">
                  <c:v>0.88924400000000003</c:v>
                </c:pt>
                <c:pt idx="667">
                  <c:v>0.88919199999999998</c:v>
                </c:pt>
                <c:pt idx="668">
                  <c:v>0.88913900000000001</c:v>
                </c:pt>
                <c:pt idx="669">
                  <c:v>0.88908699999999996</c:v>
                </c:pt>
                <c:pt idx="670">
                  <c:v>0.88903500000000002</c:v>
                </c:pt>
                <c:pt idx="671">
                  <c:v>0.88898200000000005</c:v>
                </c:pt>
                <c:pt idx="672">
                  <c:v>0.88893</c:v>
                </c:pt>
                <c:pt idx="673">
                  <c:v>0.88887700000000003</c:v>
                </c:pt>
                <c:pt idx="674">
                  <c:v>0.88882499999999998</c:v>
                </c:pt>
                <c:pt idx="675">
                  <c:v>0.88877200000000001</c:v>
                </c:pt>
                <c:pt idx="676">
                  <c:v>0.88871900000000004</c:v>
                </c:pt>
                <c:pt idx="677">
                  <c:v>0.88866699999999998</c:v>
                </c:pt>
                <c:pt idx="678">
                  <c:v>0.88861400000000001</c:v>
                </c:pt>
                <c:pt idx="679">
                  <c:v>0.88856100000000005</c:v>
                </c:pt>
                <c:pt idx="680">
                  <c:v>0.88850799999999996</c:v>
                </c:pt>
                <c:pt idx="681">
                  <c:v>0.88845499999999999</c:v>
                </c:pt>
                <c:pt idx="682">
                  <c:v>0.88840200000000003</c:v>
                </c:pt>
                <c:pt idx="683">
                  <c:v>0.88834900000000006</c:v>
                </c:pt>
                <c:pt idx="684">
                  <c:v>0.88829599999999997</c:v>
                </c:pt>
                <c:pt idx="685">
                  <c:v>0.88824199999999998</c:v>
                </c:pt>
                <c:pt idx="686">
                  <c:v>0.88818900000000001</c:v>
                </c:pt>
                <c:pt idx="687">
                  <c:v>0.88813600000000004</c:v>
                </c:pt>
                <c:pt idx="688">
                  <c:v>0.88808200000000004</c:v>
                </c:pt>
                <c:pt idx="689">
                  <c:v>0.88802899999999996</c:v>
                </c:pt>
                <c:pt idx="690">
                  <c:v>0.88797499999999996</c:v>
                </c:pt>
                <c:pt idx="691">
                  <c:v>0.88792199999999999</c:v>
                </c:pt>
                <c:pt idx="692">
                  <c:v>0.88786799999999999</c:v>
                </c:pt>
                <c:pt idx="693">
                  <c:v>0.88781399999999999</c:v>
                </c:pt>
                <c:pt idx="694">
                  <c:v>0.88775999999999999</c:v>
                </c:pt>
                <c:pt idx="695">
                  <c:v>0.88770700000000002</c:v>
                </c:pt>
                <c:pt idx="696">
                  <c:v>0.88765300000000003</c:v>
                </c:pt>
                <c:pt idx="697">
                  <c:v>0.88759900000000003</c:v>
                </c:pt>
                <c:pt idx="698">
                  <c:v>0.88754500000000003</c:v>
                </c:pt>
                <c:pt idx="699">
                  <c:v>0.88749</c:v>
                </c:pt>
                <c:pt idx="700">
                  <c:v>0.887436</c:v>
                </c:pt>
                <c:pt idx="701">
                  <c:v>0.887382</c:v>
                </c:pt>
                <c:pt idx="702">
                  <c:v>0.88732800000000001</c:v>
                </c:pt>
                <c:pt idx="703">
                  <c:v>0.88727299999999998</c:v>
                </c:pt>
                <c:pt idx="704">
                  <c:v>0.88721899999999998</c:v>
                </c:pt>
                <c:pt idx="705">
                  <c:v>0.88716399999999995</c:v>
                </c:pt>
                <c:pt idx="706">
                  <c:v>0.88710999999999995</c:v>
                </c:pt>
                <c:pt idx="707">
                  <c:v>0.88705500000000004</c:v>
                </c:pt>
                <c:pt idx="708">
                  <c:v>0.88700100000000004</c:v>
                </c:pt>
                <c:pt idx="709">
                  <c:v>0.88694600000000001</c:v>
                </c:pt>
                <c:pt idx="710">
                  <c:v>0.88689099999999998</c:v>
                </c:pt>
                <c:pt idx="711">
                  <c:v>0.88683599999999996</c:v>
                </c:pt>
                <c:pt idx="712">
                  <c:v>0.88678100000000004</c:v>
                </c:pt>
                <c:pt idx="713">
                  <c:v>0.88672600000000001</c:v>
                </c:pt>
                <c:pt idx="714">
                  <c:v>0.88667099999999999</c:v>
                </c:pt>
                <c:pt idx="715">
                  <c:v>0.88661599999999996</c:v>
                </c:pt>
                <c:pt idx="716">
                  <c:v>0.88656100000000004</c:v>
                </c:pt>
                <c:pt idx="717">
                  <c:v>0.88650499999999999</c:v>
                </c:pt>
                <c:pt idx="718">
                  <c:v>0.88644999999999996</c:v>
                </c:pt>
                <c:pt idx="719">
                  <c:v>0.88639500000000004</c:v>
                </c:pt>
                <c:pt idx="720">
                  <c:v>0.88633899999999999</c:v>
                </c:pt>
                <c:pt idx="721">
                  <c:v>0.88628399999999996</c:v>
                </c:pt>
                <c:pt idx="722">
                  <c:v>0.88622800000000002</c:v>
                </c:pt>
                <c:pt idx="723">
                  <c:v>0.88617199999999996</c:v>
                </c:pt>
                <c:pt idx="724">
                  <c:v>0.88611700000000004</c:v>
                </c:pt>
                <c:pt idx="725">
                  <c:v>0.88606099999999999</c:v>
                </c:pt>
                <c:pt idx="726">
                  <c:v>0.88600500000000004</c:v>
                </c:pt>
                <c:pt idx="727">
                  <c:v>0.88594899999999999</c:v>
                </c:pt>
                <c:pt idx="728">
                  <c:v>0.88589300000000004</c:v>
                </c:pt>
                <c:pt idx="729">
                  <c:v>0.88583699999999999</c:v>
                </c:pt>
                <c:pt idx="730">
                  <c:v>0.88578100000000004</c:v>
                </c:pt>
                <c:pt idx="731">
                  <c:v>0.88572499999999998</c:v>
                </c:pt>
                <c:pt idx="732">
                  <c:v>0.88566900000000004</c:v>
                </c:pt>
                <c:pt idx="733">
                  <c:v>0.88561199999999995</c:v>
                </c:pt>
                <c:pt idx="734">
                  <c:v>0.88555600000000001</c:v>
                </c:pt>
                <c:pt idx="735">
                  <c:v>0.88549900000000004</c:v>
                </c:pt>
                <c:pt idx="736">
                  <c:v>0.88544299999999998</c:v>
                </c:pt>
                <c:pt idx="737">
                  <c:v>0.88538600000000001</c:v>
                </c:pt>
                <c:pt idx="738">
                  <c:v>0.88532999999999995</c:v>
                </c:pt>
                <c:pt idx="739">
                  <c:v>0.88527299999999998</c:v>
                </c:pt>
                <c:pt idx="740">
                  <c:v>0.885216</c:v>
                </c:pt>
                <c:pt idx="741">
                  <c:v>0.88515900000000003</c:v>
                </c:pt>
                <c:pt idx="742">
                  <c:v>0.88510200000000006</c:v>
                </c:pt>
                <c:pt idx="743">
                  <c:v>0.88504499999999997</c:v>
                </c:pt>
                <c:pt idx="744">
                  <c:v>0.884988</c:v>
                </c:pt>
                <c:pt idx="745">
                  <c:v>0.88493100000000002</c:v>
                </c:pt>
                <c:pt idx="746">
                  <c:v>0.88487400000000005</c:v>
                </c:pt>
                <c:pt idx="747">
                  <c:v>0.88481699999999996</c:v>
                </c:pt>
                <c:pt idx="748">
                  <c:v>0.88475999999999999</c:v>
                </c:pt>
                <c:pt idx="749">
                  <c:v>0.88470199999999999</c:v>
                </c:pt>
                <c:pt idx="750">
                  <c:v>0.88464500000000001</c:v>
                </c:pt>
                <c:pt idx="751">
                  <c:v>0.88458700000000001</c:v>
                </c:pt>
                <c:pt idx="752">
                  <c:v>0.88453000000000004</c:v>
                </c:pt>
                <c:pt idx="753">
                  <c:v>0.88447200000000004</c:v>
                </c:pt>
                <c:pt idx="754">
                  <c:v>0.88441400000000003</c:v>
                </c:pt>
                <c:pt idx="755">
                  <c:v>0.88435600000000003</c:v>
                </c:pt>
                <c:pt idx="756">
                  <c:v>0.88429899999999995</c:v>
                </c:pt>
                <c:pt idx="757">
                  <c:v>0.88424100000000005</c:v>
                </c:pt>
                <c:pt idx="758">
                  <c:v>0.88418300000000005</c:v>
                </c:pt>
                <c:pt idx="759">
                  <c:v>0.88412500000000005</c:v>
                </c:pt>
                <c:pt idx="760">
                  <c:v>0.88406600000000002</c:v>
                </c:pt>
                <c:pt idx="761">
                  <c:v>0.88400800000000002</c:v>
                </c:pt>
                <c:pt idx="762">
                  <c:v>0.88395000000000001</c:v>
                </c:pt>
                <c:pt idx="763">
                  <c:v>0.88389200000000001</c:v>
                </c:pt>
                <c:pt idx="764">
                  <c:v>0.88383299999999998</c:v>
                </c:pt>
                <c:pt idx="765">
                  <c:v>0.88377499999999998</c:v>
                </c:pt>
                <c:pt idx="766">
                  <c:v>0.88371599999999995</c:v>
                </c:pt>
                <c:pt idx="767">
                  <c:v>0.88365800000000005</c:v>
                </c:pt>
                <c:pt idx="768">
                  <c:v>0.88359900000000002</c:v>
                </c:pt>
                <c:pt idx="769">
                  <c:v>0.88353999999999999</c:v>
                </c:pt>
                <c:pt idx="770">
                  <c:v>0.88348099999999996</c:v>
                </c:pt>
                <c:pt idx="771">
                  <c:v>0.88342200000000004</c:v>
                </c:pt>
                <c:pt idx="772">
                  <c:v>0.88336300000000001</c:v>
                </c:pt>
                <c:pt idx="773">
                  <c:v>0.88330399999999998</c:v>
                </c:pt>
                <c:pt idx="774">
                  <c:v>0.88324499999999995</c:v>
                </c:pt>
                <c:pt idx="775">
                  <c:v>0.88318600000000003</c:v>
                </c:pt>
                <c:pt idx="776">
                  <c:v>0.883127</c:v>
                </c:pt>
                <c:pt idx="777">
                  <c:v>0.88306700000000005</c:v>
                </c:pt>
                <c:pt idx="778">
                  <c:v>0.88300800000000002</c:v>
                </c:pt>
                <c:pt idx="779">
                  <c:v>0.88294899999999998</c:v>
                </c:pt>
                <c:pt idx="780">
                  <c:v>0.88288900000000003</c:v>
                </c:pt>
                <c:pt idx="781">
                  <c:v>0.88282899999999997</c:v>
                </c:pt>
                <c:pt idx="782">
                  <c:v>0.88277000000000005</c:v>
                </c:pt>
                <c:pt idx="783">
                  <c:v>0.88270999999999999</c:v>
                </c:pt>
                <c:pt idx="784">
                  <c:v>0.88265000000000005</c:v>
                </c:pt>
                <c:pt idx="785">
                  <c:v>0.88258999999999999</c:v>
                </c:pt>
                <c:pt idx="786">
                  <c:v>0.88253000000000004</c:v>
                </c:pt>
                <c:pt idx="787">
                  <c:v>0.88246999999999998</c:v>
                </c:pt>
                <c:pt idx="788">
                  <c:v>0.88241000000000003</c:v>
                </c:pt>
                <c:pt idx="789">
                  <c:v>0.88234999999999997</c:v>
                </c:pt>
                <c:pt idx="790">
                  <c:v>0.88229000000000002</c:v>
                </c:pt>
                <c:pt idx="791">
                  <c:v>0.88222900000000004</c:v>
                </c:pt>
                <c:pt idx="792">
                  <c:v>0.88216899999999998</c:v>
                </c:pt>
                <c:pt idx="793">
                  <c:v>0.882108</c:v>
                </c:pt>
                <c:pt idx="794">
                  <c:v>0.88204800000000005</c:v>
                </c:pt>
                <c:pt idx="795">
                  <c:v>0.88198699999999997</c:v>
                </c:pt>
                <c:pt idx="796">
                  <c:v>0.88192700000000002</c:v>
                </c:pt>
                <c:pt idx="797">
                  <c:v>0.88186600000000004</c:v>
                </c:pt>
                <c:pt idx="798">
                  <c:v>0.88180499999999995</c:v>
                </c:pt>
                <c:pt idx="799">
                  <c:v>0.88174399999999997</c:v>
                </c:pt>
                <c:pt idx="800">
                  <c:v>0.88168299999999999</c:v>
                </c:pt>
                <c:pt idx="801">
                  <c:v>0.88162200000000002</c:v>
                </c:pt>
                <c:pt idx="802">
                  <c:v>0.88156100000000004</c:v>
                </c:pt>
                <c:pt idx="803">
                  <c:v>0.88149999999999995</c:v>
                </c:pt>
                <c:pt idx="804">
                  <c:v>0.88143800000000005</c:v>
                </c:pt>
                <c:pt idx="805">
                  <c:v>0.88137699999999997</c:v>
                </c:pt>
                <c:pt idx="806">
                  <c:v>0.88131599999999999</c:v>
                </c:pt>
                <c:pt idx="807">
                  <c:v>0.88125399999999998</c:v>
                </c:pt>
                <c:pt idx="808">
                  <c:v>0.881193</c:v>
                </c:pt>
                <c:pt idx="809">
                  <c:v>0.881131</c:v>
                </c:pt>
                <c:pt idx="810">
                  <c:v>0.88106899999999999</c:v>
                </c:pt>
                <c:pt idx="811">
                  <c:v>0.88100699999999998</c:v>
                </c:pt>
                <c:pt idx="812">
                  <c:v>0.88094499999999998</c:v>
                </c:pt>
                <c:pt idx="813">
                  <c:v>0.880884</c:v>
                </c:pt>
                <c:pt idx="814">
                  <c:v>0.88082099999999997</c:v>
                </c:pt>
                <c:pt idx="815">
                  <c:v>0.88075899999999996</c:v>
                </c:pt>
                <c:pt idx="816">
                  <c:v>0.88069699999999995</c:v>
                </c:pt>
                <c:pt idx="817">
                  <c:v>0.88063499999999995</c:v>
                </c:pt>
                <c:pt idx="818">
                  <c:v>0.88057300000000005</c:v>
                </c:pt>
                <c:pt idx="819">
                  <c:v>0.88051000000000001</c:v>
                </c:pt>
                <c:pt idx="820">
                  <c:v>0.88044800000000001</c:v>
                </c:pt>
                <c:pt idx="821">
                  <c:v>0.88038499999999997</c:v>
                </c:pt>
                <c:pt idx="822">
                  <c:v>0.88032299999999997</c:v>
                </c:pt>
                <c:pt idx="823">
                  <c:v>0.88026000000000004</c:v>
                </c:pt>
                <c:pt idx="824">
                  <c:v>0.88019700000000001</c:v>
                </c:pt>
                <c:pt idx="825">
                  <c:v>0.88013399999999997</c:v>
                </c:pt>
                <c:pt idx="826">
                  <c:v>0.88007100000000005</c:v>
                </c:pt>
                <c:pt idx="827">
                  <c:v>0.88000800000000001</c:v>
                </c:pt>
                <c:pt idx="828">
                  <c:v>0.87994499999999998</c:v>
                </c:pt>
                <c:pt idx="829">
                  <c:v>0.87988200000000005</c:v>
                </c:pt>
                <c:pt idx="830">
                  <c:v>0.87981900000000002</c:v>
                </c:pt>
                <c:pt idx="831">
                  <c:v>0.87975499999999995</c:v>
                </c:pt>
                <c:pt idx="832">
                  <c:v>0.87969200000000003</c:v>
                </c:pt>
                <c:pt idx="833">
                  <c:v>0.87962899999999999</c:v>
                </c:pt>
                <c:pt idx="834">
                  <c:v>0.87956500000000004</c:v>
                </c:pt>
                <c:pt idx="835">
                  <c:v>0.87950099999999998</c:v>
                </c:pt>
                <c:pt idx="836">
                  <c:v>0.87943800000000005</c:v>
                </c:pt>
                <c:pt idx="837">
                  <c:v>0.87937399999999999</c:v>
                </c:pt>
                <c:pt idx="838">
                  <c:v>0.87931000000000004</c:v>
                </c:pt>
                <c:pt idx="839">
                  <c:v>0.87924599999999997</c:v>
                </c:pt>
                <c:pt idx="840">
                  <c:v>0.87918200000000002</c:v>
                </c:pt>
                <c:pt idx="841">
                  <c:v>0.87911799999999996</c:v>
                </c:pt>
                <c:pt idx="842">
                  <c:v>0.879054</c:v>
                </c:pt>
                <c:pt idx="843">
                  <c:v>0.87898900000000002</c:v>
                </c:pt>
                <c:pt idx="844">
                  <c:v>0.87892499999999996</c:v>
                </c:pt>
                <c:pt idx="845">
                  <c:v>0.878861</c:v>
                </c:pt>
                <c:pt idx="846">
                  <c:v>0.87879600000000002</c:v>
                </c:pt>
                <c:pt idx="847">
                  <c:v>0.87873199999999996</c:v>
                </c:pt>
                <c:pt idx="848">
                  <c:v>0.87866699999999998</c:v>
                </c:pt>
                <c:pt idx="849">
                  <c:v>0.87860199999999999</c:v>
                </c:pt>
                <c:pt idx="850">
                  <c:v>0.87853700000000001</c:v>
                </c:pt>
                <c:pt idx="851">
                  <c:v>0.87847299999999995</c:v>
                </c:pt>
                <c:pt idx="852">
                  <c:v>0.87840799999999997</c:v>
                </c:pt>
                <c:pt idx="853">
                  <c:v>0.87834299999999998</c:v>
                </c:pt>
                <c:pt idx="854">
                  <c:v>0.87827699999999997</c:v>
                </c:pt>
                <c:pt idx="855">
                  <c:v>0.87821199999999999</c:v>
                </c:pt>
                <c:pt idx="856">
                  <c:v>0.87814700000000001</c:v>
                </c:pt>
                <c:pt idx="857">
                  <c:v>0.87808200000000003</c:v>
                </c:pt>
                <c:pt idx="858">
                  <c:v>0.87801600000000002</c:v>
                </c:pt>
                <c:pt idx="859">
                  <c:v>0.87795100000000004</c:v>
                </c:pt>
                <c:pt idx="860">
                  <c:v>0.87788500000000003</c:v>
                </c:pt>
                <c:pt idx="861">
                  <c:v>0.87781900000000002</c:v>
                </c:pt>
                <c:pt idx="862">
                  <c:v>0.87775300000000001</c:v>
                </c:pt>
                <c:pt idx="863">
                  <c:v>0.87768800000000002</c:v>
                </c:pt>
                <c:pt idx="864">
                  <c:v>0.87762200000000001</c:v>
                </c:pt>
                <c:pt idx="865">
                  <c:v>0.877556</c:v>
                </c:pt>
                <c:pt idx="866">
                  <c:v>0.87748999999999999</c:v>
                </c:pt>
                <c:pt idx="867">
                  <c:v>0.87742299999999995</c:v>
                </c:pt>
                <c:pt idx="868">
                  <c:v>0.87735700000000005</c:v>
                </c:pt>
                <c:pt idx="869">
                  <c:v>0.87729100000000004</c:v>
                </c:pt>
                <c:pt idx="870">
                  <c:v>0.877224</c:v>
                </c:pt>
                <c:pt idx="871">
                  <c:v>0.87715799999999999</c:v>
                </c:pt>
                <c:pt idx="872">
                  <c:v>0.87709099999999995</c:v>
                </c:pt>
                <c:pt idx="873">
                  <c:v>0.87702400000000003</c:v>
                </c:pt>
                <c:pt idx="874">
                  <c:v>0.87695800000000002</c:v>
                </c:pt>
                <c:pt idx="875">
                  <c:v>0.87689099999999998</c:v>
                </c:pt>
                <c:pt idx="876">
                  <c:v>0.87682400000000005</c:v>
                </c:pt>
                <c:pt idx="877">
                  <c:v>0.87675700000000001</c:v>
                </c:pt>
                <c:pt idx="878">
                  <c:v>0.87668999999999997</c:v>
                </c:pt>
                <c:pt idx="879">
                  <c:v>0.87662300000000004</c:v>
                </c:pt>
                <c:pt idx="880">
                  <c:v>0.87655499999999997</c:v>
                </c:pt>
                <c:pt idx="881">
                  <c:v>0.87648800000000004</c:v>
                </c:pt>
                <c:pt idx="882">
                  <c:v>0.87642100000000001</c:v>
                </c:pt>
                <c:pt idx="883">
                  <c:v>0.87635300000000005</c:v>
                </c:pt>
                <c:pt idx="884">
                  <c:v>0.87628499999999998</c:v>
                </c:pt>
                <c:pt idx="885">
                  <c:v>0.87621800000000005</c:v>
                </c:pt>
                <c:pt idx="886">
                  <c:v>0.87614999999999998</c:v>
                </c:pt>
                <c:pt idx="887">
                  <c:v>0.87608200000000003</c:v>
                </c:pt>
                <c:pt idx="888">
                  <c:v>0.87601399999999996</c:v>
                </c:pt>
                <c:pt idx="889">
                  <c:v>0.875946</c:v>
                </c:pt>
                <c:pt idx="890">
                  <c:v>0.87587800000000005</c:v>
                </c:pt>
                <c:pt idx="891">
                  <c:v>0.87580999999999998</c:v>
                </c:pt>
                <c:pt idx="892">
                  <c:v>0.87574200000000002</c:v>
                </c:pt>
                <c:pt idx="893">
                  <c:v>0.87567300000000003</c:v>
                </c:pt>
                <c:pt idx="894">
                  <c:v>0.87560499999999997</c:v>
                </c:pt>
                <c:pt idx="895">
                  <c:v>0.87553599999999998</c:v>
                </c:pt>
                <c:pt idx="896">
                  <c:v>0.87546800000000002</c:v>
                </c:pt>
                <c:pt idx="897">
                  <c:v>0.87539900000000004</c:v>
                </c:pt>
                <c:pt idx="898">
                  <c:v>0.87533000000000005</c:v>
                </c:pt>
                <c:pt idx="899">
                  <c:v>0.87526099999999996</c:v>
                </c:pt>
                <c:pt idx="900">
                  <c:v>0.87519199999999997</c:v>
                </c:pt>
                <c:pt idx="901">
                  <c:v>0.87512299999999998</c:v>
                </c:pt>
                <c:pt idx="902">
                  <c:v>0.875054</c:v>
                </c:pt>
                <c:pt idx="903">
                  <c:v>0.87498500000000001</c:v>
                </c:pt>
                <c:pt idx="904">
                  <c:v>0.87491600000000003</c:v>
                </c:pt>
                <c:pt idx="905">
                  <c:v>0.87484600000000001</c:v>
                </c:pt>
                <c:pt idx="906">
                  <c:v>0.87477700000000003</c:v>
                </c:pt>
                <c:pt idx="907">
                  <c:v>0.87470700000000001</c:v>
                </c:pt>
                <c:pt idx="908">
                  <c:v>0.874637</c:v>
                </c:pt>
                <c:pt idx="909">
                  <c:v>0.87456800000000001</c:v>
                </c:pt>
                <c:pt idx="910">
                  <c:v>0.874498</c:v>
                </c:pt>
                <c:pt idx="911">
                  <c:v>0.87442799999999998</c:v>
                </c:pt>
                <c:pt idx="912">
                  <c:v>0.87435799999999997</c:v>
                </c:pt>
                <c:pt idx="913">
                  <c:v>0.87428799999999995</c:v>
                </c:pt>
                <c:pt idx="914">
                  <c:v>0.87421800000000005</c:v>
                </c:pt>
                <c:pt idx="915">
                  <c:v>0.87414700000000001</c:v>
                </c:pt>
                <c:pt idx="916">
                  <c:v>0.87407699999999999</c:v>
                </c:pt>
                <c:pt idx="917">
                  <c:v>0.87400699999999998</c:v>
                </c:pt>
                <c:pt idx="918">
                  <c:v>0.87393600000000005</c:v>
                </c:pt>
                <c:pt idx="919">
                  <c:v>0.873865</c:v>
                </c:pt>
                <c:pt idx="920">
                  <c:v>0.87379499999999999</c:v>
                </c:pt>
                <c:pt idx="921">
                  <c:v>0.87372399999999995</c:v>
                </c:pt>
                <c:pt idx="922">
                  <c:v>0.87365300000000001</c:v>
                </c:pt>
                <c:pt idx="923">
                  <c:v>0.87358199999999997</c:v>
                </c:pt>
                <c:pt idx="924">
                  <c:v>0.87351100000000004</c:v>
                </c:pt>
                <c:pt idx="925">
                  <c:v>0.87343999999999999</c:v>
                </c:pt>
                <c:pt idx="926">
                  <c:v>0.87336800000000003</c:v>
                </c:pt>
                <c:pt idx="927">
                  <c:v>0.87329699999999999</c:v>
                </c:pt>
                <c:pt idx="928">
                  <c:v>0.87322599999999995</c:v>
                </c:pt>
                <c:pt idx="929">
                  <c:v>0.87315399999999999</c:v>
                </c:pt>
                <c:pt idx="930">
                  <c:v>0.87308200000000002</c:v>
                </c:pt>
                <c:pt idx="931">
                  <c:v>0.87301099999999998</c:v>
                </c:pt>
                <c:pt idx="932">
                  <c:v>0.87293900000000002</c:v>
                </c:pt>
                <c:pt idx="933">
                  <c:v>0.87286699999999995</c:v>
                </c:pt>
                <c:pt idx="934">
                  <c:v>0.87279499999999999</c:v>
                </c:pt>
                <c:pt idx="935">
                  <c:v>0.87272300000000003</c:v>
                </c:pt>
                <c:pt idx="936">
                  <c:v>0.87265099999999995</c:v>
                </c:pt>
                <c:pt idx="937">
                  <c:v>0.87257799999999996</c:v>
                </c:pt>
                <c:pt idx="938">
                  <c:v>0.872506</c:v>
                </c:pt>
                <c:pt idx="939">
                  <c:v>0.87243400000000004</c:v>
                </c:pt>
                <c:pt idx="940">
                  <c:v>0.87236100000000005</c:v>
                </c:pt>
                <c:pt idx="941">
                  <c:v>0.87228799999999995</c:v>
                </c:pt>
                <c:pt idx="942">
                  <c:v>0.87221599999999999</c:v>
                </c:pt>
                <c:pt idx="943">
                  <c:v>0.872143</c:v>
                </c:pt>
                <c:pt idx="944">
                  <c:v>0.87207000000000001</c:v>
                </c:pt>
                <c:pt idx="945">
                  <c:v>0.87199700000000002</c:v>
                </c:pt>
                <c:pt idx="946">
                  <c:v>0.87192400000000003</c:v>
                </c:pt>
                <c:pt idx="947">
                  <c:v>0.87185100000000004</c:v>
                </c:pt>
                <c:pt idx="948">
                  <c:v>0.87177700000000002</c:v>
                </c:pt>
                <c:pt idx="949">
                  <c:v>0.87170400000000003</c:v>
                </c:pt>
                <c:pt idx="950">
                  <c:v>0.87163000000000002</c:v>
                </c:pt>
                <c:pt idx="951">
                  <c:v>0.87155700000000003</c:v>
                </c:pt>
                <c:pt idx="952">
                  <c:v>0.87148300000000001</c:v>
                </c:pt>
                <c:pt idx="953">
                  <c:v>0.87140899999999999</c:v>
                </c:pt>
                <c:pt idx="954">
                  <c:v>0.871336</c:v>
                </c:pt>
                <c:pt idx="955">
                  <c:v>0.87126199999999998</c:v>
                </c:pt>
                <c:pt idx="956">
                  <c:v>0.87118799999999996</c:v>
                </c:pt>
                <c:pt idx="957">
                  <c:v>0.87111300000000003</c:v>
                </c:pt>
                <c:pt idx="958">
                  <c:v>0.87103900000000001</c:v>
                </c:pt>
                <c:pt idx="959">
                  <c:v>0.87096499999999999</c:v>
                </c:pt>
                <c:pt idx="960">
                  <c:v>0.87089000000000005</c:v>
                </c:pt>
                <c:pt idx="961">
                  <c:v>0.87081600000000003</c:v>
                </c:pt>
                <c:pt idx="962">
                  <c:v>0.87074099999999999</c:v>
                </c:pt>
                <c:pt idx="963">
                  <c:v>0.87066600000000005</c:v>
                </c:pt>
                <c:pt idx="964">
                  <c:v>0.87059200000000003</c:v>
                </c:pt>
                <c:pt idx="965">
                  <c:v>0.87051699999999999</c:v>
                </c:pt>
                <c:pt idx="966">
                  <c:v>0.87044200000000005</c:v>
                </c:pt>
                <c:pt idx="967">
                  <c:v>0.870367</c:v>
                </c:pt>
                <c:pt idx="968">
                  <c:v>0.87029100000000004</c:v>
                </c:pt>
                <c:pt idx="969">
                  <c:v>0.87021599999999999</c:v>
                </c:pt>
                <c:pt idx="970">
                  <c:v>0.87014100000000005</c:v>
                </c:pt>
                <c:pt idx="971">
                  <c:v>0.87006499999999998</c:v>
                </c:pt>
                <c:pt idx="972">
                  <c:v>0.86999000000000004</c:v>
                </c:pt>
                <c:pt idx="973">
                  <c:v>0.86991399999999997</c:v>
                </c:pt>
                <c:pt idx="974">
                  <c:v>0.869838</c:v>
                </c:pt>
                <c:pt idx="975">
                  <c:v>0.86976200000000004</c:v>
                </c:pt>
                <c:pt idx="976">
                  <c:v>0.86968599999999996</c:v>
                </c:pt>
                <c:pt idx="977">
                  <c:v>0.86960999999999999</c:v>
                </c:pt>
                <c:pt idx="978">
                  <c:v>0.86953400000000003</c:v>
                </c:pt>
                <c:pt idx="979">
                  <c:v>0.86945799999999995</c:v>
                </c:pt>
                <c:pt idx="980">
                  <c:v>0.86938099999999996</c:v>
                </c:pt>
                <c:pt idx="981">
                  <c:v>0.86930499999999999</c:v>
                </c:pt>
                <c:pt idx="982">
                  <c:v>0.869228</c:v>
                </c:pt>
                <c:pt idx="983">
                  <c:v>0.86915100000000001</c:v>
                </c:pt>
                <c:pt idx="984">
                  <c:v>0.86907500000000004</c:v>
                </c:pt>
                <c:pt idx="985">
                  <c:v>0.86899800000000005</c:v>
                </c:pt>
                <c:pt idx="986">
                  <c:v>0.86892100000000005</c:v>
                </c:pt>
                <c:pt idx="987">
                  <c:v>0.86884399999999995</c:v>
                </c:pt>
                <c:pt idx="988">
                  <c:v>0.86876600000000004</c:v>
                </c:pt>
                <c:pt idx="989">
                  <c:v>0.86868900000000004</c:v>
                </c:pt>
                <c:pt idx="990">
                  <c:v>0.86861200000000005</c:v>
                </c:pt>
                <c:pt idx="991">
                  <c:v>0.86853400000000003</c:v>
                </c:pt>
                <c:pt idx="992">
                  <c:v>0.86845700000000003</c:v>
                </c:pt>
                <c:pt idx="993">
                  <c:v>0.86837900000000001</c:v>
                </c:pt>
                <c:pt idx="994">
                  <c:v>0.86830099999999999</c:v>
                </c:pt>
                <c:pt idx="995">
                  <c:v>0.86822299999999997</c:v>
                </c:pt>
                <c:pt idx="996">
                  <c:v>0.86814499999999994</c:v>
                </c:pt>
                <c:pt idx="997">
                  <c:v>0.86806700000000003</c:v>
                </c:pt>
                <c:pt idx="998">
                  <c:v>0.86798900000000001</c:v>
                </c:pt>
                <c:pt idx="999">
                  <c:v>0.86791099999999999</c:v>
                </c:pt>
                <c:pt idx="1000">
                  <c:v>0.86783200000000005</c:v>
                </c:pt>
                <c:pt idx="1001">
                  <c:v>0.86775400000000003</c:v>
                </c:pt>
                <c:pt idx="1002">
                  <c:v>0.86767499999999997</c:v>
                </c:pt>
                <c:pt idx="1003">
                  <c:v>0.86759600000000003</c:v>
                </c:pt>
                <c:pt idx="1004">
                  <c:v>0.86751800000000001</c:v>
                </c:pt>
                <c:pt idx="1005">
                  <c:v>0.86743899999999996</c:v>
                </c:pt>
                <c:pt idx="1006">
                  <c:v>0.86736000000000002</c:v>
                </c:pt>
                <c:pt idx="1007">
                  <c:v>0.86728000000000005</c:v>
                </c:pt>
                <c:pt idx="1008">
                  <c:v>0.867201</c:v>
                </c:pt>
                <c:pt idx="1009">
                  <c:v>0.86712199999999995</c:v>
                </c:pt>
                <c:pt idx="1010">
                  <c:v>0.86704199999999998</c:v>
                </c:pt>
                <c:pt idx="1011">
                  <c:v>0.86696300000000004</c:v>
                </c:pt>
                <c:pt idx="1012">
                  <c:v>0.86688299999999996</c:v>
                </c:pt>
                <c:pt idx="1013">
                  <c:v>0.86680299999999999</c:v>
                </c:pt>
                <c:pt idx="1014">
                  <c:v>0.86672300000000002</c:v>
                </c:pt>
                <c:pt idx="1015">
                  <c:v>0.86664300000000005</c:v>
                </c:pt>
                <c:pt idx="1016">
                  <c:v>0.86656299999999997</c:v>
                </c:pt>
                <c:pt idx="1017">
                  <c:v>0.866483</c:v>
                </c:pt>
                <c:pt idx="1018">
                  <c:v>0.86640300000000003</c:v>
                </c:pt>
                <c:pt idx="1019">
                  <c:v>0.86632200000000004</c:v>
                </c:pt>
                <c:pt idx="1020">
                  <c:v>0.86624199999999996</c:v>
                </c:pt>
                <c:pt idx="1021">
                  <c:v>0.86616099999999996</c:v>
                </c:pt>
                <c:pt idx="1022">
                  <c:v>0.86608099999999999</c:v>
                </c:pt>
                <c:pt idx="1023">
                  <c:v>0.86599999999999999</c:v>
                </c:pt>
                <c:pt idx="1024">
                  <c:v>0.86591899999999999</c:v>
                </c:pt>
                <c:pt idx="1025">
                  <c:v>0.865838</c:v>
                </c:pt>
                <c:pt idx="1026">
                  <c:v>0.865757</c:v>
                </c:pt>
                <c:pt idx="1027">
                  <c:v>0.86567499999999997</c:v>
                </c:pt>
                <c:pt idx="1028">
                  <c:v>0.86559399999999997</c:v>
                </c:pt>
                <c:pt idx="1029">
                  <c:v>0.86551199999999995</c:v>
                </c:pt>
                <c:pt idx="1030">
                  <c:v>0.86543099999999995</c:v>
                </c:pt>
                <c:pt idx="1031">
                  <c:v>0.86534900000000003</c:v>
                </c:pt>
                <c:pt idx="1032">
                  <c:v>0.86526700000000001</c:v>
                </c:pt>
                <c:pt idx="1033">
                  <c:v>0.86518499999999998</c:v>
                </c:pt>
                <c:pt idx="1034">
                  <c:v>0.86510299999999996</c:v>
                </c:pt>
                <c:pt idx="1035">
                  <c:v>0.86502100000000004</c:v>
                </c:pt>
                <c:pt idx="1036">
                  <c:v>0.86493900000000001</c:v>
                </c:pt>
                <c:pt idx="1037">
                  <c:v>0.86485699999999999</c:v>
                </c:pt>
                <c:pt idx="1038">
                  <c:v>0.86477400000000004</c:v>
                </c:pt>
                <c:pt idx="1039">
                  <c:v>0.86469200000000002</c:v>
                </c:pt>
                <c:pt idx="1040">
                  <c:v>0.86460899999999996</c:v>
                </c:pt>
                <c:pt idx="1041">
                  <c:v>0.86452600000000002</c:v>
                </c:pt>
                <c:pt idx="1042">
                  <c:v>0.86444299999999996</c:v>
                </c:pt>
                <c:pt idx="1043">
                  <c:v>0.86436000000000002</c:v>
                </c:pt>
                <c:pt idx="1044">
                  <c:v>0.86427699999999996</c:v>
                </c:pt>
                <c:pt idx="1045">
                  <c:v>0.86419400000000002</c:v>
                </c:pt>
                <c:pt idx="1046">
                  <c:v>0.86411000000000004</c:v>
                </c:pt>
                <c:pt idx="1047">
                  <c:v>0.86402699999999999</c:v>
                </c:pt>
                <c:pt idx="1048">
                  <c:v>0.86394300000000002</c:v>
                </c:pt>
                <c:pt idx="1049">
                  <c:v>0.86385999999999996</c:v>
                </c:pt>
                <c:pt idx="1050">
                  <c:v>0.86377599999999999</c:v>
                </c:pt>
                <c:pt idx="1051">
                  <c:v>0.86369200000000002</c:v>
                </c:pt>
                <c:pt idx="1052">
                  <c:v>0.86360800000000004</c:v>
                </c:pt>
                <c:pt idx="1053">
                  <c:v>0.86352399999999996</c:v>
                </c:pt>
                <c:pt idx="1054">
                  <c:v>0.86343899999999996</c:v>
                </c:pt>
                <c:pt idx="1055">
                  <c:v>0.86335499999999998</c:v>
                </c:pt>
                <c:pt idx="1056">
                  <c:v>0.86327100000000001</c:v>
                </c:pt>
                <c:pt idx="1057">
                  <c:v>0.86318600000000001</c:v>
                </c:pt>
                <c:pt idx="1058">
                  <c:v>0.86310100000000001</c:v>
                </c:pt>
                <c:pt idx="1059">
                  <c:v>0.86301600000000001</c:v>
                </c:pt>
                <c:pt idx="1060">
                  <c:v>0.862931</c:v>
                </c:pt>
                <c:pt idx="1061">
                  <c:v>0.862846</c:v>
                </c:pt>
                <c:pt idx="1062">
                  <c:v>0.862761</c:v>
                </c:pt>
                <c:pt idx="1063">
                  <c:v>0.862676</c:v>
                </c:pt>
                <c:pt idx="1064">
                  <c:v>0.86258999999999997</c:v>
                </c:pt>
                <c:pt idx="1065">
                  <c:v>0.86250499999999997</c:v>
                </c:pt>
                <c:pt idx="1066">
                  <c:v>0.86241900000000005</c:v>
                </c:pt>
                <c:pt idx="1067">
                  <c:v>0.86233300000000002</c:v>
                </c:pt>
                <c:pt idx="1068">
                  <c:v>0.86224800000000001</c:v>
                </c:pt>
                <c:pt idx="1069">
                  <c:v>0.86216199999999998</c:v>
                </c:pt>
                <c:pt idx="1070">
                  <c:v>0.86207500000000004</c:v>
                </c:pt>
                <c:pt idx="1071">
                  <c:v>0.86198900000000001</c:v>
                </c:pt>
                <c:pt idx="1072">
                  <c:v>0.86190299999999997</c:v>
                </c:pt>
                <c:pt idx="1073">
                  <c:v>0.86181600000000003</c:v>
                </c:pt>
                <c:pt idx="1074">
                  <c:v>0.86173</c:v>
                </c:pt>
                <c:pt idx="1075">
                  <c:v>0.86164300000000005</c:v>
                </c:pt>
                <c:pt idx="1076">
                  <c:v>0.86155599999999999</c:v>
                </c:pt>
                <c:pt idx="1077">
                  <c:v>0.86146900000000004</c:v>
                </c:pt>
                <c:pt idx="1078">
                  <c:v>0.86138199999999998</c:v>
                </c:pt>
                <c:pt idx="1079">
                  <c:v>0.86129500000000003</c:v>
                </c:pt>
                <c:pt idx="1080">
                  <c:v>0.86120799999999997</c:v>
                </c:pt>
                <c:pt idx="1081">
                  <c:v>0.86112</c:v>
                </c:pt>
                <c:pt idx="1082">
                  <c:v>0.86103300000000005</c:v>
                </c:pt>
                <c:pt idx="1083">
                  <c:v>0.86094499999999996</c:v>
                </c:pt>
                <c:pt idx="1084">
                  <c:v>0.86085699999999998</c:v>
                </c:pt>
                <c:pt idx="1085">
                  <c:v>0.86076900000000001</c:v>
                </c:pt>
                <c:pt idx="1086">
                  <c:v>0.86068100000000003</c:v>
                </c:pt>
                <c:pt idx="1087">
                  <c:v>0.86059300000000005</c:v>
                </c:pt>
                <c:pt idx="1088">
                  <c:v>0.86050499999999996</c:v>
                </c:pt>
                <c:pt idx="1089">
                  <c:v>0.86041699999999999</c:v>
                </c:pt>
                <c:pt idx="1090">
                  <c:v>0.86032799999999998</c:v>
                </c:pt>
                <c:pt idx="1091">
                  <c:v>0.86024</c:v>
                </c:pt>
                <c:pt idx="1092">
                  <c:v>0.860151</c:v>
                </c:pt>
                <c:pt idx="1093">
                  <c:v>0.86006199999999999</c:v>
                </c:pt>
                <c:pt idx="1094">
                  <c:v>0.85997299999999999</c:v>
                </c:pt>
                <c:pt idx="1095">
                  <c:v>0.85988399999999998</c:v>
                </c:pt>
                <c:pt idx="1096">
                  <c:v>0.85979399999999995</c:v>
                </c:pt>
                <c:pt idx="1097">
                  <c:v>0.85970500000000005</c:v>
                </c:pt>
                <c:pt idx="1098">
                  <c:v>0.85961600000000005</c:v>
                </c:pt>
                <c:pt idx="1099">
                  <c:v>0.85952600000000001</c:v>
                </c:pt>
                <c:pt idx="1100">
                  <c:v>0.85943599999999998</c:v>
                </c:pt>
                <c:pt idx="1101">
                  <c:v>0.85934600000000005</c:v>
                </c:pt>
                <c:pt idx="1102">
                  <c:v>0.85925600000000002</c:v>
                </c:pt>
                <c:pt idx="1103">
                  <c:v>0.85916599999999999</c:v>
                </c:pt>
                <c:pt idx="1104">
                  <c:v>0.85907599999999995</c:v>
                </c:pt>
                <c:pt idx="1105">
                  <c:v>0.85898600000000003</c:v>
                </c:pt>
                <c:pt idx="1106">
                  <c:v>0.85889499999999996</c:v>
                </c:pt>
                <c:pt idx="1107">
                  <c:v>0.85880500000000004</c:v>
                </c:pt>
                <c:pt idx="1108">
                  <c:v>0.85871399999999998</c:v>
                </c:pt>
                <c:pt idx="1109">
                  <c:v>0.85862300000000003</c:v>
                </c:pt>
                <c:pt idx="1110">
                  <c:v>0.85853199999999996</c:v>
                </c:pt>
                <c:pt idx="1111">
                  <c:v>0.85844100000000001</c:v>
                </c:pt>
                <c:pt idx="1112">
                  <c:v>0.85834999999999995</c:v>
                </c:pt>
                <c:pt idx="1113">
                  <c:v>0.85825799999999997</c:v>
                </c:pt>
                <c:pt idx="1114">
                  <c:v>0.85816700000000001</c:v>
                </c:pt>
                <c:pt idx="1115">
                  <c:v>0.85807500000000003</c:v>
                </c:pt>
                <c:pt idx="1116">
                  <c:v>0.85798300000000005</c:v>
                </c:pt>
                <c:pt idx="1117">
                  <c:v>0.85789199999999999</c:v>
                </c:pt>
                <c:pt idx="1118">
                  <c:v>0.85780000000000001</c:v>
                </c:pt>
                <c:pt idx="1119">
                  <c:v>0.857707</c:v>
                </c:pt>
                <c:pt idx="1120">
                  <c:v>0.85761500000000002</c:v>
                </c:pt>
                <c:pt idx="1121">
                  <c:v>0.85752300000000004</c:v>
                </c:pt>
                <c:pt idx="1122">
                  <c:v>0.85743000000000003</c:v>
                </c:pt>
                <c:pt idx="1123">
                  <c:v>0.85733800000000004</c:v>
                </c:pt>
                <c:pt idx="1124">
                  <c:v>0.85724500000000003</c:v>
                </c:pt>
                <c:pt idx="1125">
                  <c:v>0.85715200000000003</c:v>
                </c:pt>
                <c:pt idx="1126">
                  <c:v>0.85705900000000002</c:v>
                </c:pt>
                <c:pt idx="1127">
                  <c:v>0.85696600000000001</c:v>
                </c:pt>
                <c:pt idx="1128">
                  <c:v>0.85687199999999997</c:v>
                </c:pt>
                <c:pt idx="1129">
                  <c:v>0.85677899999999996</c:v>
                </c:pt>
                <c:pt idx="1130">
                  <c:v>0.85668500000000003</c:v>
                </c:pt>
                <c:pt idx="1131">
                  <c:v>0.85659200000000002</c:v>
                </c:pt>
                <c:pt idx="1132">
                  <c:v>0.85649799999999998</c:v>
                </c:pt>
                <c:pt idx="1133">
                  <c:v>0.85640400000000005</c:v>
                </c:pt>
                <c:pt idx="1134">
                  <c:v>0.85631000000000002</c:v>
                </c:pt>
                <c:pt idx="1135">
                  <c:v>0.85621499999999995</c:v>
                </c:pt>
                <c:pt idx="1136">
                  <c:v>0.85612100000000002</c:v>
                </c:pt>
                <c:pt idx="1137">
                  <c:v>0.85602699999999998</c:v>
                </c:pt>
                <c:pt idx="1138">
                  <c:v>0.85593200000000003</c:v>
                </c:pt>
                <c:pt idx="1139">
                  <c:v>0.85583699999999996</c:v>
                </c:pt>
                <c:pt idx="1140">
                  <c:v>0.855742</c:v>
                </c:pt>
                <c:pt idx="1141">
                  <c:v>0.85564700000000005</c:v>
                </c:pt>
                <c:pt idx="1142">
                  <c:v>0.85555199999999998</c:v>
                </c:pt>
                <c:pt idx="1143">
                  <c:v>0.85545700000000002</c:v>
                </c:pt>
                <c:pt idx="1144">
                  <c:v>0.85536100000000004</c:v>
                </c:pt>
                <c:pt idx="1145">
                  <c:v>0.85526599999999997</c:v>
                </c:pt>
                <c:pt idx="1146">
                  <c:v>0.85516999999999999</c:v>
                </c:pt>
                <c:pt idx="1147">
                  <c:v>0.855074</c:v>
                </c:pt>
                <c:pt idx="1148">
                  <c:v>0.85497800000000002</c:v>
                </c:pt>
                <c:pt idx="1149">
                  <c:v>0.85488200000000003</c:v>
                </c:pt>
                <c:pt idx="1150">
                  <c:v>0.85478600000000005</c:v>
                </c:pt>
                <c:pt idx="1151">
                  <c:v>0.85468900000000003</c:v>
                </c:pt>
                <c:pt idx="1152">
                  <c:v>0.85459300000000005</c:v>
                </c:pt>
                <c:pt idx="1153">
                  <c:v>0.85449600000000003</c:v>
                </c:pt>
                <c:pt idx="1154">
                  <c:v>0.85439900000000002</c:v>
                </c:pt>
                <c:pt idx="1155">
                  <c:v>0.85430200000000001</c:v>
                </c:pt>
                <c:pt idx="1156">
                  <c:v>0.85420499999999999</c:v>
                </c:pt>
                <c:pt idx="1157">
                  <c:v>0.85410799999999998</c:v>
                </c:pt>
                <c:pt idx="1158">
                  <c:v>0.85401099999999996</c:v>
                </c:pt>
                <c:pt idx="1159">
                  <c:v>0.85391300000000003</c:v>
                </c:pt>
                <c:pt idx="1160">
                  <c:v>0.85381600000000002</c:v>
                </c:pt>
                <c:pt idx="1161">
                  <c:v>0.85371799999999998</c:v>
                </c:pt>
                <c:pt idx="1162">
                  <c:v>0.85362000000000005</c:v>
                </c:pt>
                <c:pt idx="1163">
                  <c:v>0.853522</c:v>
                </c:pt>
                <c:pt idx="1164">
                  <c:v>0.85342399999999996</c:v>
                </c:pt>
                <c:pt idx="1165">
                  <c:v>0.853325</c:v>
                </c:pt>
                <c:pt idx="1166">
                  <c:v>0.85322699999999996</c:v>
                </c:pt>
                <c:pt idx="1167">
                  <c:v>0.853128</c:v>
                </c:pt>
                <c:pt idx="1168">
                  <c:v>0.85302900000000004</c:v>
                </c:pt>
                <c:pt idx="1169">
                  <c:v>0.85293099999999999</c:v>
                </c:pt>
                <c:pt idx="1170">
                  <c:v>0.85283200000000003</c:v>
                </c:pt>
                <c:pt idx="1171">
                  <c:v>0.85273200000000005</c:v>
                </c:pt>
                <c:pt idx="1172">
                  <c:v>0.85263299999999997</c:v>
                </c:pt>
                <c:pt idx="1173">
                  <c:v>0.85253400000000001</c:v>
                </c:pt>
                <c:pt idx="1174">
                  <c:v>0.85243400000000003</c:v>
                </c:pt>
                <c:pt idx="1175">
                  <c:v>0.85233400000000004</c:v>
                </c:pt>
                <c:pt idx="1176">
                  <c:v>0.85223400000000005</c:v>
                </c:pt>
                <c:pt idx="1177">
                  <c:v>0.85213399999999995</c:v>
                </c:pt>
                <c:pt idx="1178">
                  <c:v>0.85203399999999996</c:v>
                </c:pt>
                <c:pt idx="1179">
                  <c:v>0.85193399999999997</c:v>
                </c:pt>
                <c:pt idx="1180">
                  <c:v>0.85183299999999995</c:v>
                </c:pt>
                <c:pt idx="1181">
                  <c:v>0.85173200000000004</c:v>
                </c:pt>
                <c:pt idx="1182">
                  <c:v>0.85163199999999994</c:v>
                </c:pt>
                <c:pt idx="1183">
                  <c:v>0.85153100000000004</c:v>
                </c:pt>
                <c:pt idx="1184">
                  <c:v>0.85143000000000002</c:v>
                </c:pt>
                <c:pt idx="1185">
                  <c:v>0.85132799999999997</c:v>
                </c:pt>
                <c:pt idx="1186">
                  <c:v>0.85122699999999996</c:v>
                </c:pt>
                <c:pt idx="1187">
                  <c:v>0.85112600000000005</c:v>
                </c:pt>
                <c:pt idx="1188">
                  <c:v>0.851024</c:v>
                </c:pt>
                <c:pt idx="1189">
                  <c:v>0.85092199999999996</c:v>
                </c:pt>
                <c:pt idx="1190">
                  <c:v>0.85082000000000002</c:v>
                </c:pt>
                <c:pt idx="1191">
                  <c:v>0.85071799999999997</c:v>
                </c:pt>
                <c:pt idx="1192">
                  <c:v>0.85061600000000004</c:v>
                </c:pt>
                <c:pt idx="1193">
                  <c:v>0.85051299999999996</c:v>
                </c:pt>
                <c:pt idx="1194">
                  <c:v>0.85041100000000003</c:v>
                </c:pt>
                <c:pt idx="1195">
                  <c:v>0.85030799999999995</c:v>
                </c:pt>
                <c:pt idx="1196">
                  <c:v>0.85020499999999999</c:v>
                </c:pt>
                <c:pt idx="1197">
                  <c:v>0.85010200000000002</c:v>
                </c:pt>
                <c:pt idx="1198">
                  <c:v>0.84999899999999995</c:v>
                </c:pt>
                <c:pt idx="1199">
                  <c:v>0.84989599999999998</c:v>
                </c:pt>
                <c:pt idx="1200">
                  <c:v>0.84979199999999999</c:v>
                </c:pt>
                <c:pt idx="1201">
                  <c:v>0.84968900000000003</c:v>
                </c:pt>
                <c:pt idx="1202">
                  <c:v>0.84958500000000003</c:v>
                </c:pt>
                <c:pt idx="1203">
                  <c:v>0.84948100000000004</c:v>
                </c:pt>
                <c:pt idx="1204">
                  <c:v>0.84937700000000005</c:v>
                </c:pt>
                <c:pt idx="1205">
                  <c:v>0.84927299999999994</c:v>
                </c:pt>
                <c:pt idx="1206">
                  <c:v>0.84916800000000003</c:v>
                </c:pt>
                <c:pt idx="1207">
                  <c:v>0.84906400000000004</c:v>
                </c:pt>
                <c:pt idx="1208">
                  <c:v>0.84895900000000002</c:v>
                </c:pt>
                <c:pt idx="1209">
                  <c:v>0.848854</c:v>
                </c:pt>
                <c:pt idx="1210">
                  <c:v>0.84874899999999998</c:v>
                </c:pt>
                <c:pt idx="1211">
                  <c:v>0.84864399999999995</c:v>
                </c:pt>
                <c:pt idx="1212">
                  <c:v>0.84853900000000004</c:v>
                </c:pt>
                <c:pt idx="1213">
                  <c:v>0.84843400000000002</c:v>
                </c:pt>
                <c:pt idx="1214">
                  <c:v>0.84832799999999997</c:v>
                </c:pt>
                <c:pt idx="1215">
                  <c:v>0.84822200000000003</c:v>
                </c:pt>
                <c:pt idx="1216">
                  <c:v>0.84811599999999998</c:v>
                </c:pt>
                <c:pt idx="1217">
                  <c:v>0.84801000000000004</c:v>
                </c:pt>
                <c:pt idx="1218">
                  <c:v>0.84790399999999999</c:v>
                </c:pt>
                <c:pt idx="1219">
                  <c:v>0.84779800000000005</c:v>
                </c:pt>
                <c:pt idx="1220">
                  <c:v>0.84769099999999997</c:v>
                </c:pt>
                <c:pt idx="1221">
                  <c:v>0.847584</c:v>
                </c:pt>
                <c:pt idx="1222">
                  <c:v>0.84747700000000004</c:v>
                </c:pt>
                <c:pt idx="1223">
                  <c:v>0.84736999999999996</c:v>
                </c:pt>
                <c:pt idx="1224">
                  <c:v>0.84726299999999999</c:v>
                </c:pt>
                <c:pt idx="1225">
                  <c:v>0.84715600000000002</c:v>
                </c:pt>
                <c:pt idx="1226">
                  <c:v>0.84704800000000002</c:v>
                </c:pt>
                <c:pt idx="1227">
                  <c:v>0.84694100000000005</c:v>
                </c:pt>
                <c:pt idx="1228">
                  <c:v>0.84683299999999995</c:v>
                </c:pt>
                <c:pt idx="1229">
                  <c:v>0.84672499999999995</c:v>
                </c:pt>
                <c:pt idx="1230">
                  <c:v>0.84661699999999995</c:v>
                </c:pt>
                <c:pt idx="1231">
                  <c:v>0.84650899999999996</c:v>
                </c:pt>
                <c:pt idx="1232">
                  <c:v>0.84640000000000004</c:v>
                </c:pt>
                <c:pt idx="1233">
                  <c:v>0.84629100000000002</c:v>
                </c:pt>
                <c:pt idx="1234">
                  <c:v>0.84618300000000002</c:v>
                </c:pt>
                <c:pt idx="1235">
                  <c:v>0.84607399999999999</c:v>
                </c:pt>
                <c:pt idx="1236">
                  <c:v>0.84596499999999997</c:v>
                </c:pt>
                <c:pt idx="1237">
                  <c:v>0.84585500000000002</c:v>
                </c:pt>
                <c:pt idx="1238">
                  <c:v>0.845746</c:v>
                </c:pt>
                <c:pt idx="1239">
                  <c:v>0.84563600000000005</c:v>
                </c:pt>
                <c:pt idx="1240">
                  <c:v>0.845526</c:v>
                </c:pt>
                <c:pt idx="1241">
                  <c:v>0.84541599999999995</c:v>
                </c:pt>
                <c:pt idx="1242">
                  <c:v>0.845306</c:v>
                </c:pt>
                <c:pt idx="1243">
                  <c:v>0.84519599999999995</c:v>
                </c:pt>
                <c:pt idx="1244">
                  <c:v>0.845086</c:v>
                </c:pt>
                <c:pt idx="1245">
                  <c:v>0.84497500000000003</c:v>
                </c:pt>
                <c:pt idx="1246">
                  <c:v>0.84486399999999995</c:v>
                </c:pt>
                <c:pt idx="1247">
                  <c:v>0.84475299999999998</c:v>
                </c:pt>
                <c:pt idx="1248">
                  <c:v>0.844642</c:v>
                </c:pt>
                <c:pt idx="1249">
                  <c:v>0.84453100000000003</c:v>
                </c:pt>
                <c:pt idx="1250">
                  <c:v>0.84441999999999995</c:v>
                </c:pt>
                <c:pt idx="1251">
                  <c:v>0.84430799999999995</c:v>
                </c:pt>
                <c:pt idx="1252">
                  <c:v>0.84419599999999995</c:v>
                </c:pt>
                <c:pt idx="1253">
                  <c:v>0.84408399999999995</c:v>
                </c:pt>
                <c:pt idx="1254">
                  <c:v>0.84397200000000006</c:v>
                </c:pt>
                <c:pt idx="1255">
                  <c:v>0.84386000000000005</c:v>
                </c:pt>
                <c:pt idx="1256">
                  <c:v>0.84374700000000002</c:v>
                </c:pt>
                <c:pt idx="1257">
                  <c:v>0.84363500000000002</c:v>
                </c:pt>
                <c:pt idx="1258">
                  <c:v>0.84352199999999999</c:v>
                </c:pt>
                <c:pt idx="1259">
                  <c:v>0.84340899999999996</c:v>
                </c:pt>
                <c:pt idx="1260">
                  <c:v>0.84329600000000005</c:v>
                </c:pt>
                <c:pt idx="1261">
                  <c:v>0.84318300000000002</c:v>
                </c:pt>
                <c:pt idx="1262">
                  <c:v>0.84306899999999996</c:v>
                </c:pt>
                <c:pt idx="1263">
                  <c:v>0.84295600000000004</c:v>
                </c:pt>
                <c:pt idx="1264">
                  <c:v>0.84284199999999998</c:v>
                </c:pt>
                <c:pt idx="1265">
                  <c:v>0.84272800000000003</c:v>
                </c:pt>
                <c:pt idx="1266">
                  <c:v>0.84261399999999997</c:v>
                </c:pt>
                <c:pt idx="1267">
                  <c:v>0.842499</c:v>
                </c:pt>
                <c:pt idx="1268">
                  <c:v>0.84238500000000005</c:v>
                </c:pt>
                <c:pt idx="1269">
                  <c:v>0.84226999999999996</c:v>
                </c:pt>
                <c:pt idx="1270">
                  <c:v>0.84215499999999999</c:v>
                </c:pt>
                <c:pt idx="1271">
                  <c:v>0.84204000000000001</c:v>
                </c:pt>
                <c:pt idx="1272">
                  <c:v>0.84192500000000003</c:v>
                </c:pt>
                <c:pt idx="1273">
                  <c:v>0.84180999999999995</c:v>
                </c:pt>
                <c:pt idx="1274">
                  <c:v>0.84169400000000005</c:v>
                </c:pt>
                <c:pt idx="1275">
                  <c:v>0.84157800000000005</c:v>
                </c:pt>
                <c:pt idx="1276">
                  <c:v>0.84146200000000004</c:v>
                </c:pt>
                <c:pt idx="1277">
                  <c:v>0.84134600000000004</c:v>
                </c:pt>
                <c:pt idx="1278">
                  <c:v>0.84123000000000003</c:v>
                </c:pt>
                <c:pt idx="1279">
                  <c:v>0.84111400000000003</c:v>
                </c:pt>
                <c:pt idx="1280">
                  <c:v>0.84099699999999999</c:v>
                </c:pt>
                <c:pt idx="1281">
                  <c:v>0.84087999999999996</c:v>
                </c:pt>
                <c:pt idx="1282">
                  <c:v>0.84076300000000004</c:v>
                </c:pt>
                <c:pt idx="1283">
                  <c:v>0.840646</c:v>
                </c:pt>
                <c:pt idx="1284">
                  <c:v>0.84052899999999997</c:v>
                </c:pt>
                <c:pt idx="1285">
                  <c:v>0.84041100000000002</c:v>
                </c:pt>
                <c:pt idx="1286">
                  <c:v>0.84029299999999996</c:v>
                </c:pt>
                <c:pt idx="1287">
                  <c:v>0.84017500000000001</c:v>
                </c:pt>
                <c:pt idx="1288">
                  <c:v>0.84005700000000005</c:v>
                </c:pt>
                <c:pt idx="1289">
                  <c:v>0.83993899999999999</c:v>
                </c:pt>
                <c:pt idx="1290">
                  <c:v>0.83982100000000004</c:v>
                </c:pt>
                <c:pt idx="1291">
                  <c:v>0.83970199999999995</c:v>
                </c:pt>
                <c:pt idx="1292">
                  <c:v>0.83958299999999997</c:v>
                </c:pt>
                <c:pt idx="1293">
                  <c:v>0.83946399999999999</c:v>
                </c:pt>
                <c:pt idx="1294">
                  <c:v>0.83934500000000001</c:v>
                </c:pt>
                <c:pt idx="1295">
                  <c:v>0.83922600000000003</c:v>
                </c:pt>
                <c:pt idx="1296">
                  <c:v>0.83910600000000002</c:v>
                </c:pt>
                <c:pt idx="1297">
                  <c:v>0.83898600000000001</c:v>
                </c:pt>
                <c:pt idx="1298">
                  <c:v>0.838866</c:v>
                </c:pt>
                <c:pt idx="1299">
                  <c:v>0.83874599999999999</c:v>
                </c:pt>
                <c:pt idx="1300">
                  <c:v>0.83862599999999998</c:v>
                </c:pt>
                <c:pt idx="1301">
                  <c:v>0.83850599999999997</c:v>
                </c:pt>
                <c:pt idx="1302">
                  <c:v>0.83838500000000005</c:v>
                </c:pt>
                <c:pt idx="1303">
                  <c:v>0.83826400000000001</c:v>
                </c:pt>
                <c:pt idx="1304">
                  <c:v>0.83814299999999997</c:v>
                </c:pt>
                <c:pt idx="1305">
                  <c:v>0.83802200000000004</c:v>
                </c:pt>
                <c:pt idx="1306">
                  <c:v>0.83789999999999998</c:v>
                </c:pt>
                <c:pt idx="1307">
                  <c:v>0.83777900000000005</c:v>
                </c:pt>
                <c:pt idx="1308">
                  <c:v>0.83765699999999998</c:v>
                </c:pt>
                <c:pt idx="1309">
                  <c:v>0.83753500000000003</c:v>
                </c:pt>
                <c:pt idx="1310">
                  <c:v>0.83741299999999996</c:v>
                </c:pt>
                <c:pt idx="1311">
                  <c:v>0.83728999999999998</c:v>
                </c:pt>
                <c:pt idx="1312">
                  <c:v>0.83716800000000002</c:v>
                </c:pt>
                <c:pt idx="1313">
                  <c:v>0.83704500000000004</c:v>
                </c:pt>
                <c:pt idx="1314">
                  <c:v>0.83692200000000005</c:v>
                </c:pt>
                <c:pt idx="1315">
                  <c:v>0.83679899999999996</c:v>
                </c:pt>
                <c:pt idx="1316">
                  <c:v>0.83667599999999998</c:v>
                </c:pt>
                <c:pt idx="1317">
                  <c:v>0.83655199999999996</c:v>
                </c:pt>
                <c:pt idx="1318">
                  <c:v>0.83642799999999995</c:v>
                </c:pt>
                <c:pt idx="1319">
                  <c:v>0.83630400000000005</c:v>
                </c:pt>
                <c:pt idx="1320">
                  <c:v>0.83618000000000003</c:v>
                </c:pt>
                <c:pt idx="1321">
                  <c:v>0.83605600000000002</c:v>
                </c:pt>
                <c:pt idx="1322">
                  <c:v>0.83593099999999998</c:v>
                </c:pt>
                <c:pt idx="1323">
                  <c:v>0.83580699999999997</c:v>
                </c:pt>
                <c:pt idx="1324">
                  <c:v>0.83568200000000004</c:v>
                </c:pt>
                <c:pt idx="1325">
                  <c:v>0.83555699999999999</c:v>
                </c:pt>
                <c:pt idx="1326">
                  <c:v>0.83543100000000003</c:v>
                </c:pt>
                <c:pt idx="1327">
                  <c:v>0.83530599999999999</c:v>
                </c:pt>
                <c:pt idx="1328">
                  <c:v>0.83518000000000003</c:v>
                </c:pt>
                <c:pt idx="1329">
                  <c:v>0.83505399999999996</c:v>
                </c:pt>
                <c:pt idx="1330">
                  <c:v>0.834928</c:v>
                </c:pt>
                <c:pt idx="1331">
                  <c:v>0.83480200000000004</c:v>
                </c:pt>
                <c:pt idx="1332">
                  <c:v>0.83467499999999994</c:v>
                </c:pt>
                <c:pt idx="1333">
                  <c:v>0.83454899999999999</c:v>
                </c:pt>
                <c:pt idx="1334">
                  <c:v>0.834422</c:v>
                </c:pt>
                <c:pt idx="1335">
                  <c:v>0.83429500000000001</c:v>
                </c:pt>
                <c:pt idx="1336">
                  <c:v>0.83416699999999999</c:v>
                </c:pt>
                <c:pt idx="1337">
                  <c:v>0.83404</c:v>
                </c:pt>
                <c:pt idx="1338">
                  <c:v>0.83391199999999999</c:v>
                </c:pt>
                <c:pt idx="1339">
                  <c:v>0.83378399999999997</c:v>
                </c:pt>
                <c:pt idx="1340">
                  <c:v>0.83365599999999995</c:v>
                </c:pt>
                <c:pt idx="1341">
                  <c:v>0.83352800000000005</c:v>
                </c:pt>
                <c:pt idx="1342">
                  <c:v>0.833399</c:v>
                </c:pt>
                <c:pt idx="1343">
                  <c:v>0.83327099999999998</c:v>
                </c:pt>
                <c:pt idx="1344">
                  <c:v>0.83314200000000005</c:v>
                </c:pt>
                <c:pt idx="1345">
                  <c:v>0.833013</c:v>
                </c:pt>
                <c:pt idx="1346">
                  <c:v>0.83288300000000004</c:v>
                </c:pt>
                <c:pt idx="1347">
                  <c:v>0.83275399999999999</c:v>
                </c:pt>
                <c:pt idx="1348">
                  <c:v>0.83262400000000003</c:v>
                </c:pt>
                <c:pt idx="1349">
                  <c:v>0.83249399999999996</c:v>
                </c:pt>
                <c:pt idx="1350">
                  <c:v>0.83236399999999999</c:v>
                </c:pt>
                <c:pt idx="1351">
                  <c:v>0.832233</c:v>
                </c:pt>
                <c:pt idx="1352">
                  <c:v>0.83210300000000004</c:v>
                </c:pt>
                <c:pt idx="1353">
                  <c:v>0.83197200000000004</c:v>
                </c:pt>
                <c:pt idx="1354">
                  <c:v>0.83184100000000005</c:v>
                </c:pt>
                <c:pt idx="1355">
                  <c:v>0.83170999999999995</c:v>
                </c:pt>
                <c:pt idx="1356">
                  <c:v>0.83157800000000004</c:v>
                </c:pt>
                <c:pt idx="1357">
                  <c:v>0.83144700000000005</c:v>
                </c:pt>
                <c:pt idx="1358">
                  <c:v>0.83131500000000003</c:v>
                </c:pt>
                <c:pt idx="1359">
                  <c:v>0.83118300000000001</c:v>
                </c:pt>
                <c:pt idx="1360">
                  <c:v>0.83104999999999996</c:v>
                </c:pt>
                <c:pt idx="1361">
                  <c:v>0.83091800000000005</c:v>
                </c:pt>
                <c:pt idx="1362">
                  <c:v>0.830785</c:v>
                </c:pt>
                <c:pt idx="1363">
                  <c:v>0.83065199999999995</c:v>
                </c:pt>
                <c:pt idx="1364">
                  <c:v>0.83051900000000001</c:v>
                </c:pt>
                <c:pt idx="1365">
                  <c:v>0.83038599999999996</c:v>
                </c:pt>
                <c:pt idx="1366">
                  <c:v>0.83025199999999999</c:v>
                </c:pt>
                <c:pt idx="1367">
                  <c:v>0.83011800000000002</c:v>
                </c:pt>
                <c:pt idx="1368">
                  <c:v>0.82998400000000006</c:v>
                </c:pt>
                <c:pt idx="1369">
                  <c:v>0.82984999999999998</c:v>
                </c:pt>
                <c:pt idx="1370">
                  <c:v>0.82971499999999998</c:v>
                </c:pt>
                <c:pt idx="1371">
                  <c:v>0.82958100000000001</c:v>
                </c:pt>
                <c:pt idx="1372">
                  <c:v>0.82944600000000002</c:v>
                </c:pt>
                <c:pt idx="1373">
                  <c:v>0.82931100000000002</c:v>
                </c:pt>
                <c:pt idx="1374">
                  <c:v>0.829175</c:v>
                </c:pt>
                <c:pt idx="1375">
                  <c:v>0.82904</c:v>
                </c:pt>
                <c:pt idx="1376">
                  <c:v>0.82890399999999997</c:v>
                </c:pt>
                <c:pt idx="1377">
                  <c:v>0.82876799999999995</c:v>
                </c:pt>
                <c:pt idx="1378">
                  <c:v>0.82863200000000004</c:v>
                </c:pt>
                <c:pt idx="1379">
                  <c:v>0.82849499999999998</c:v>
                </c:pt>
                <c:pt idx="1380">
                  <c:v>0.82835899999999996</c:v>
                </c:pt>
                <c:pt idx="1381">
                  <c:v>0.82822200000000001</c:v>
                </c:pt>
                <c:pt idx="1382">
                  <c:v>0.82808499999999996</c:v>
                </c:pt>
                <c:pt idx="1383">
                  <c:v>0.82794699999999999</c:v>
                </c:pt>
                <c:pt idx="1384">
                  <c:v>0.82781000000000005</c:v>
                </c:pt>
                <c:pt idx="1385">
                  <c:v>0.82767199999999996</c:v>
                </c:pt>
                <c:pt idx="1386">
                  <c:v>0.82753399999999999</c:v>
                </c:pt>
                <c:pt idx="1387">
                  <c:v>0.82739600000000002</c:v>
                </c:pt>
                <c:pt idx="1388">
                  <c:v>0.82725700000000002</c:v>
                </c:pt>
                <c:pt idx="1389">
                  <c:v>0.82711900000000005</c:v>
                </c:pt>
                <c:pt idx="1390">
                  <c:v>0.82698000000000005</c:v>
                </c:pt>
                <c:pt idx="1391">
                  <c:v>0.82684000000000002</c:v>
                </c:pt>
                <c:pt idx="1392">
                  <c:v>0.82670100000000002</c:v>
                </c:pt>
                <c:pt idx="1393">
                  <c:v>0.82656099999999999</c:v>
                </c:pt>
                <c:pt idx="1394">
                  <c:v>0.82642199999999999</c:v>
                </c:pt>
                <c:pt idx="1395">
                  <c:v>0.82628100000000004</c:v>
                </c:pt>
                <c:pt idx="1396">
                  <c:v>0.82614100000000001</c:v>
                </c:pt>
                <c:pt idx="1397">
                  <c:v>0.82600099999999999</c:v>
                </c:pt>
                <c:pt idx="1398">
                  <c:v>0.82586000000000004</c:v>
                </c:pt>
                <c:pt idx="1399">
                  <c:v>0.82571899999999998</c:v>
                </c:pt>
                <c:pt idx="1400">
                  <c:v>0.82557700000000001</c:v>
                </c:pt>
                <c:pt idx="1401">
                  <c:v>0.82543599999999995</c:v>
                </c:pt>
                <c:pt idx="1402">
                  <c:v>0.82529399999999997</c:v>
                </c:pt>
                <c:pt idx="1403">
                  <c:v>0.825152</c:v>
                </c:pt>
                <c:pt idx="1404">
                  <c:v>0.82501000000000002</c:v>
                </c:pt>
                <c:pt idx="1405">
                  <c:v>0.82486800000000005</c:v>
                </c:pt>
                <c:pt idx="1406">
                  <c:v>0.82472500000000004</c:v>
                </c:pt>
                <c:pt idx="1407">
                  <c:v>0.82458200000000004</c:v>
                </c:pt>
                <c:pt idx="1408">
                  <c:v>0.82443900000000003</c:v>
                </c:pt>
                <c:pt idx="1409">
                  <c:v>0.82429600000000003</c:v>
                </c:pt>
                <c:pt idx="1410">
                  <c:v>0.824152</c:v>
                </c:pt>
                <c:pt idx="1411">
                  <c:v>0.82400799999999996</c:v>
                </c:pt>
                <c:pt idx="1412">
                  <c:v>0.82386400000000004</c:v>
                </c:pt>
                <c:pt idx="1413">
                  <c:v>0.82372000000000001</c:v>
                </c:pt>
                <c:pt idx="1414">
                  <c:v>0.82357499999999995</c:v>
                </c:pt>
                <c:pt idx="1415">
                  <c:v>0.82343</c:v>
                </c:pt>
                <c:pt idx="1416">
                  <c:v>0.82328500000000004</c:v>
                </c:pt>
                <c:pt idx="1417">
                  <c:v>0.82313999999999998</c:v>
                </c:pt>
                <c:pt idx="1418">
                  <c:v>0.822994</c:v>
                </c:pt>
                <c:pt idx="1419">
                  <c:v>0.82284800000000002</c:v>
                </c:pt>
                <c:pt idx="1420">
                  <c:v>0.82270200000000004</c:v>
                </c:pt>
                <c:pt idx="1421">
                  <c:v>0.82255599999999995</c:v>
                </c:pt>
                <c:pt idx="1422">
                  <c:v>0.82240999999999997</c:v>
                </c:pt>
                <c:pt idx="1423">
                  <c:v>0.82226299999999997</c:v>
                </c:pt>
                <c:pt idx="1424">
                  <c:v>0.82211599999999996</c:v>
                </c:pt>
                <c:pt idx="1425">
                  <c:v>0.82196800000000003</c:v>
                </c:pt>
                <c:pt idx="1426">
                  <c:v>0.82182100000000002</c:v>
                </c:pt>
                <c:pt idx="1427">
                  <c:v>0.82167299999999999</c:v>
                </c:pt>
                <c:pt idx="1428">
                  <c:v>0.82152499999999995</c:v>
                </c:pt>
                <c:pt idx="1429">
                  <c:v>0.82137700000000002</c:v>
                </c:pt>
                <c:pt idx="1430">
                  <c:v>0.82122799999999996</c:v>
                </c:pt>
                <c:pt idx="1431">
                  <c:v>0.821079</c:v>
                </c:pt>
                <c:pt idx="1432">
                  <c:v>0.82093000000000005</c:v>
                </c:pt>
                <c:pt idx="1433">
                  <c:v>0.82078099999999998</c:v>
                </c:pt>
                <c:pt idx="1434">
                  <c:v>0.82063200000000003</c:v>
                </c:pt>
                <c:pt idx="1435">
                  <c:v>0.82048200000000004</c:v>
                </c:pt>
                <c:pt idx="1436">
                  <c:v>0.82033199999999995</c:v>
                </c:pt>
                <c:pt idx="1437">
                  <c:v>0.82018100000000005</c:v>
                </c:pt>
                <c:pt idx="1438">
                  <c:v>0.82003099999999995</c:v>
                </c:pt>
                <c:pt idx="1439">
                  <c:v>0.81988000000000005</c:v>
                </c:pt>
                <c:pt idx="1440">
                  <c:v>0.81972900000000004</c:v>
                </c:pt>
                <c:pt idx="1441">
                  <c:v>0.81957800000000003</c:v>
                </c:pt>
                <c:pt idx="1442">
                  <c:v>0.81942599999999999</c:v>
                </c:pt>
                <c:pt idx="1443">
                  <c:v>0.81927399999999995</c:v>
                </c:pt>
                <c:pt idx="1444">
                  <c:v>0.81912200000000002</c:v>
                </c:pt>
                <c:pt idx="1445">
                  <c:v>0.81896999999999998</c:v>
                </c:pt>
                <c:pt idx="1446">
                  <c:v>0.81881700000000002</c:v>
                </c:pt>
                <c:pt idx="1447">
                  <c:v>0.81866399999999995</c:v>
                </c:pt>
                <c:pt idx="1448">
                  <c:v>0.81851099999999999</c:v>
                </c:pt>
                <c:pt idx="1449">
                  <c:v>0.818357</c:v>
                </c:pt>
                <c:pt idx="1450">
                  <c:v>0.81820400000000004</c:v>
                </c:pt>
                <c:pt idx="1451">
                  <c:v>0.81805000000000005</c:v>
                </c:pt>
                <c:pt idx="1452">
                  <c:v>0.81789599999999996</c:v>
                </c:pt>
                <c:pt idx="1453">
                  <c:v>0.81774100000000005</c:v>
                </c:pt>
                <c:pt idx="1454">
                  <c:v>0.81758600000000003</c:v>
                </c:pt>
                <c:pt idx="1455">
                  <c:v>0.81743100000000002</c:v>
                </c:pt>
                <c:pt idx="1456">
                  <c:v>0.817276</c:v>
                </c:pt>
                <c:pt idx="1457">
                  <c:v>0.81711999999999996</c:v>
                </c:pt>
                <c:pt idx="1458">
                  <c:v>0.81696500000000005</c:v>
                </c:pt>
                <c:pt idx="1459">
                  <c:v>0.81680799999999998</c:v>
                </c:pt>
                <c:pt idx="1460">
                  <c:v>0.81665200000000004</c:v>
                </c:pt>
                <c:pt idx="1461">
                  <c:v>0.81649499999999997</c:v>
                </c:pt>
                <c:pt idx="1462">
                  <c:v>0.81633900000000004</c:v>
                </c:pt>
                <c:pt idx="1463">
                  <c:v>0.81618100000000005</c:v>
                </c:pt>
                <c:pt idx="1464">
                  <c:v>0.81602399999999997</c:v>
                </c:pt>
                <c:pt idx="1465">
                  <c:v>0.81586599999999998</c:v>
                </c:pt>
                <c:pt idx="1466">
                  <c:v>0.81570799999999999</c:v>
                </c:pt>
                <c:pt idx="1467">
                  <c:v>0.81555</c:v>
                </c:pt>
                <c:pt idx="1468">
                  <c:v>0.81539099999999998</c:v>
                </c:pt>
                <c:pt idx="1469">
                  <c:v>0.81523299999999999</c:v>
                </c:pt>
                <c:pt idx="1470">
                  <c:v>0.81507300000000005</c:v>
                </c:pt>
                <c:pt idx="1471">
                  <c:v>0.81491400000000003</c:v>
                </c:pt>
                <c:pt idx="1472">
                  <c:v>0.81475399999999998</c:v>
                </c:pt>
                <c:pt idx="1473">
                  <c:v>0.81459400000000004</c:v>
                </c:pt>
                <c:pt idx="1474">
                  <c:v>0.81443399999999999</c:v>
                </c:pt>
                <c:pt idx="1475">
                  <c:v>0.81427400000000005</c:v>
                </c:pt>
                <c:pt idx="1476">
                  <c:v>0.81411299999999998</c:v>
                </c:pt>
                <c:pt idx="1477">
                  <c:v>0.81395200000000001</c:v>
                </c:pt>
                <c:pt idx="1478">
                  <c:v>0.81379100000000004</c:v>
                </c:pt>
                <c:pt idx="1479">
                  <c:v>0.81362900000000005</c:v>
                </c:pt>
                <c:pt idx="1480">
                  <c:v>0.81346700000000005</c:v>
                </c:pt>
                <c:pt idx="1481">
                  <c:v>0.81330499999999994</c:v>
                </c:pt>
                <c:pt idx="1482">
                  <c:v>0.81314200000000003</c:v>
                </c:pt>
                <c:pt idx="1483">
                  <c:v>0.81298000000000004</c:v>
                </c:pt>
                <c:pt idx="1484">
                  <c:v>0.81281700000000001</c:v>
                </c:pt>
                <c:pt idx="1485">
                  <c:v>0.81265299999999996</c:v>
                </c:pt>
                <c:pt idx="1486">
                  <c:v>0.81249000000000005</c:v>
                </c:pt>
                <c:pt idx="1487">
                  <c:v>0.81232599999999999</c:v>
                </c:pt>
                <c:pt idx="1488">
                  <c:v>0.81216100000000002</c:v>
                </c:pt>
                <c:pt idx="1489">
                  <c:v>0.81199699999999997</c:v>
                </c:pt>
                <c:pt idx="1490">
                  <c:v>0.811832</c:v>
                </c:pt>
                <c:pt idx="1491">
                  <c:v>0.81166700000000003</c:v>
                </c:pt>
                <c:pt idx="1492">
                  <c:v>0.81150199999999995</c:v>
                </c:pt>
                <c:pt idx="1493">
                  <c:v>0.81133599999999995</c:v>
                </c:pt>
                <c:pt idx="1494">
                  <c:v>0.81116999999999995</c:v>
                </c:pt>
                <c:pt idx="1495">
                  <c:v>0.81100399999999995</c:v>
                </c:pt>
                <c:pt idx="1496">
                  <c:v>0.81083700000000003</c:v>
                </c:pt>
                <c:pt idx="1497">
                  <c:v>0.81067</c:v>
                </c:pt>
                <c:pt idx="1498">
                  <c:v>0.81050299999999997</c:v>
                </c:pt>
                <c:pt idx="1499">
                  <c:v>0.81033599999999995</c:v>
                </c:pt>
                <c:pt idx="1500">
                  <c:v>0.810168</c:v>
                </c:pt>
                <c:pt idx="1501">
                  <c:v>0.81</c:v>
                </c:pt>
                <c:pt idx="1502">
                  <c:v>0.809832</c:v>
                </c:pt>
                <c:pt idx="1503">
                  <c:v>0.80966300000000002</c:v>
                </c:pt>
                <c:pt idx="1504">
                  <c:v>0.80949400000000005</c:v>
                </c:pt>
                <c:pt idx="1505">
                  <c:v>0.80932499999999996</c:v>
                </c:pt>
                <c:pt idx="1506">
                  <c:v>0.80915499999999996</c:v>
                </c:pt>
                <c:pt idx="1507">
                  <c:v>0.80898599999999998</c:v>
                </c:pt>
                <c:pt idx="1508">
                  <c:v>0.80881499999999995</c:v>
                </c:pt>
                <c:pt idx="1509">
                  <c:v>0.80864499999999995</c:v>
                </c:pt>
                <c:pt idx="1510">
                  <c:v>0.80847400000000003</c:v>
                </c:pt>
                <c:pt idx="1511">
                  <c:v>0.80830299999999999</c:v>
                </c:pt>
                <c:pt idx="1512">
                  <c:v>0.80813199999999996</c:v>
                </c:pt>
                <c:pt idx="1513">
                  <c:v>0.80796000000000001</c:v>
                </c:pt>
                <c:pt idx="1514">
                  <c:v>0.80778799999999995</c:v>
                </c:pt>
                <c:pt idx="1515">
                  <c:v>0.807616</c:v>
                </c:pt>
                <c:pt idx="1516">
                  <c:v>0.80744300000000002</c:v>
                </c:pt>
                <c:pt idx="1517">
                  <c:v>0.80727000000000004</c:v>
                </c:pt>
                <c:pt idx="1518">
                  <c:v>0.80709699999999995</c:v>
                </c:pt>
                <c:pt idx="1519">
                  <c:v>0.80692299999999995</c:v>
                </c:pt>
                <c:pt idx="1520">
                  <c:v>0.80674999999999997</c:v>
                </c:pt>
                <c:pt idx="1521">
                  <c:v>0.80657500000000004</c:v>
                </c:pt>
                <c:pt idx="1522">
                  <c:v>0.80640100000000003</c:v>
                </c:pt>
                <c:pt idx="1523">
                  <c:v>0.806226</c:v>
                </c:pt>
                <c:pt idx="1524">
                  <c:v>0.80605099999999996</c:v>
                </c:pt>
                <c:pt idx="1525">
                  <c:v>0.80587600000000004</c:v>
                </c:pt>
                <c:pt idx="1526">
                  <c:v>0.80569999999999997</c:v>
                </c:pt>
                <c:pt idx="1527">
                  <c:v>0.80552400000000002</c:v>
                </c:pt>
                <c:pt idx="1528">
                  <c:v>0.80534700000000004</c:v>
                </c:pt>
                <c:pt idx="1529">
                  <c:v>0.80517099999999997</c:v>
                </c:pt>
                <c:pt idx="1530">
                  <c:v>0.80499399999999999</c:v>
                </c:pt>
                <c:pt idx="1531">
                  <c:v>0.80481599999999998</c:v>
                </c:pt>
                <c:pt idx="1532">
                  <c:v>0.80463899999999999</c:v>
                </c:pt>
                <c:pt idx="1533">
                  <c:v>0.80445999999999995</c:v>
                </c:pt>
                <c:pt idx="1534">
                  <c:v>0.80428200000000005</c:v>
                </c:pt>
                <c:pt idx="1535">
                  <c:v>0.80410300000000001</c:v>
                </c:pt>
                <c:pt idx="1536">
                  <c:v>0.803925</c:v>
                </c:pt>
                <c:pt idx="1537">
                  <c:v>0.80374500000000004</c:v>
                </c:pt>
                <c:pt idx="1538">
                  <c:v>0.803566</c:v>
                </c:pt>
                <c:pt idx="1539">
                  <c:v>0.80338600000000004</c:v>
                </c:pt>
                <c:pt idx="1540">
                  <c:v>0.80320499999999995</c:v>
                </c:pt>
                <c:pt idx="1541">
                  <c:v>0.80302499999999999</c:v>
                </c:pt>
                <c:pt idx="1542">
                  <c:v>0.802844</c:v>
                </c:pt>
                <c:pt idx="1543">
                  <c:v>0.80266199999999999</c:v>
                </c:pt>
                <c:pt idx="1544">
                  <c:v>0.802481</c:v>
                </c:pt>
                <c:pt idx="1545">
                  <c:v>0.80229899999999998</c:v>
                </c:pt>
                <c:pt idx="1546">
                  <c:v>0.80211600000000005</c:v>
                </c:pt>
                <c:pt idx="1547">
                  <c:v>0.80193400000000004</c:v>
                </c:pt>
                <c:pt idx="1548">
                  <c:v>0.80175099999999999</c:v>
                </c:pt>
                <c:pt idx="1549">
                  <c:v>0.80156799999999995</c:v>
                </c:pt>
                <c:pt idx="1550">
                  <c:v>0.80138399999999999</c:v>
                </c:pt>
                <c:pt idx="1551">
                  <c:v>0.80120000000000002</c:v>
                </c:pt>
                <c:pt idx="1552">
                  <c:v>0.80101599999999995</c:v>
                </c:pt>
                <c:pt idx="1553">
                  <c:v>0.80083099999999996</c:v>
                </c:pt>
                <c:pt idx="1554">
                  <c:v>0.80064599999999997</c:v>
                </c:pt>
                <c:pt idx="1555">
                  <c:v>0.80046099999999998</c:v>
                </c:pt>
                <c:pt idx="1556">
                  <c:v>0.80027499999999996</c:v>
                </c:pt>
                <c:pt idx="1557">
                  <c:v>0.80008900000000005</c:v>
                </c:pt>
                <c:pt idx="1558">
                  <c:v>0.799902</c:v>
                </c:pt>
                <c:pt idx="1559">
                  <c:v>0.79971599999999998</c:v>
                </c:pt>
                <c:pt idx="1560">
                  <c:v>0.79952900000000005</c:v>
                </c:pt>
                <c:pt idx="1561">
                  <c:v>0.79934099999999997</c:v>
                </c:pt>
                <c:pt idx="1562">
                  <c:v>0.799153</c:v>
                </c:pt>
                <c:pt idx="1563">
                  <c:v>0.79896500000000004</c:v>
                </c:pt>
                <c:pt idx="1564">
                  <c:v>0.79877699999999996</c:v>
                </c:pt>
                <c:pt idx="1565">
                  <c:v>0.79858799999999996</c:v>
                </c:pt>
                <c:pt idx="1566">
                  <c:v>0.79839899999999997</c:v>
                </c:pt>
                <c:pt idx="1567">
                  <c:v>0.79820899999999995</c:v>
                </c:pt>
                <c:pt idx="1568">
                  <c:v>0.79801900000000003</c:v>
                </c:pt>
                <c:pt idx="1569">
                  <c:v>0.79782900000000001</c:v>
                </c:pt>
                <c:pt idx="1570">
                  <c:v>0.79763799999999996</c:v>
                </c:pt>
                <c:pt idx="1571">
                  <c:v>0.79744800000000005</c:v>
                </c:pt>
                <c:pt idx="1572">
                  <c:v>0.79725599999999996</c:v>
                </c:pt>
                <c:pt idx="1573">
                  <c:v>0.79706399999999999</c:v>
                </c:pt>
                <c:pt idx="1574">
                  <c:v>0.79687200000000002</c:v>
                </c:pt>
                <c:pt idx="1575">
                  <c:v>0.79668000000000005</c:v>
                </c:pt>
                <c:pt idx="1576">
                  <c:v>0.79648699999999995</c:v>
                </c:pt>
                <c:pt idx="1577">
                  <c:v>0.79629399999999995</c:v>
                </c:pt>
                <c:pt idx="1578">
                  <c:v>0.79610099999999995</c:v>
                </c:pt>
                <c:pt idx="1579">
                  <c:v>0.79590700000000003</c:v>
                </c:pt>
                <c:pt idx="1580">
                  <c:v>0.795713</c:v>
                </c:pt>
                <c:pt idx="1581">
                  <c:v>0.79551799999999995</c:v>
                </c:pt>
                <c:pt idx="1582">
                  <c:v>0.795323</c:v>
                </c:pt>
                <c:pt idx="1583">
                  <c:v>0.79512799999999995</c:v>
                </c:pt>
                <c:pt idx="1584">
                  <c:v>0.79493199999999997</c:v>
                </c:pt>
                <c:pt idx="1585">
                  <c:v>0.794736</c:v>
                </c:pt>
                <c:pt idx="1586">
                  <c:v>0.794539</c:v>
                </c:pt>
                <c:pt idx="1587">
                  <c:v>0.79434300000000002</c:v>
                </c:pt>
                <c:pt idx="1588">
                  <c:v>0.79414499999999999</c:v>
                </c:pt>
                <c:pt idx="1589">
                  <c:v>0.79394799999999999</c:v>
                </c:pt>
                <c:pt idx="1590">
                  <c:v>0.79374999999999996</c:v>
                </c:pt>
                <c:pt idx="1591">
                  <c:v>0.79355200000000004</c:v>
                </c:pt>
                <c:pt idx="1592">
                  <c:v>0.79335299999999997</c:v>
                </c:pt>
                <c:pt idx="1593">
                  <c:v>0.79315400000000003</c:v>
                </c:pt>
                <c:pt idx="1594">
                  <c:v>0.79295400000000005</c:v>
                </c:pt>
                <c:pt idx="1595">
                  <c:v>0.79275499999999999</c:v>
                </c:pt>
                <c:pt idx="1596">
                  <c:v>0.79255399999999998</c:v>
                </c:pt>
                <c:pt idx="1597">
                  <c:v>0.792354</c:v>
                </c:pt>
                <c:pt idx="1598">
                  <c:v>0.792153</c:v>
                </c:pt>
                <c:pt idx="1599">
                  <c:v>0.79195099999999996</c:v>
                </c:pt>
                <c:pt idx="1600">
                  <c:v>0.79174999999999995</c:v>
                </c:pt>
                <c:pt idx="1601">
                  <c:v>0.791547</c:v>
                </c:pt>
                <c:pt idx="1602">
                  <c:v>0.79134499999999997</c:v>
                </c:pt>
                <c:pt idx="1603">
                  <c:v>0.79114200000000001</c:v>
                </c:pt>
                <c:pt idx="1604">
                  <c:v>0.79093899999999995</c:v>
                </c:pt>
                <c:pt idx="1605">
                  <c:v>0.79073499999999997</c:v>
                </c:pt>
                <c:pt idx="1606">
                  <c:v>0.79053099999999998</c:v>
                </c:pt>
                <c:pt idx="1607">
                  <c:v>0.79032599999999997</c:v>
                </c:pt>
                <c:pt idx="1608">
                  <c:v>0.79012099999999996</c:v>
                </c:pt>
                <c:pt idx="1609">
                  <c:v>0.78991599999999995</c:v>
                </c:pt>
                <c:pt idx="1610">
                  <c:v>0.78971100000000005</c:v>
                </c:pt>
                <c:pt idx="1611">
                  <c:v>0.78950399999999998</c:v>
                </c:pt>
                <c:pt idx="1612">
                  <c:v>0.78929800000000006</c:v>
                </c:pt>
                <c:pt idx="1613">
                  <c:v>0.78909099999999999</c:v>
                </c:pt>
                <c:pt idx="1614">
                  <c:v>0.78888400000000003</c:v>
                </c:pt>
                <c:pt idx="1615">
                  <c:v>0.78867600000000004</c:v>
                </c:pt>
                <c:pt idx="1616">
                  <c:v>0.78846799999999995</c:v>
                </c:pt>
                <c:pt idx="1617">
                  <c:v>0.78825999999999996</c:v>
                </c:pt>
                <c:pt idx="1618">
                  <c:v>0.78805099999999995</c:v>
                </c:pt>
                <c:pt idx="1619">
                  <c:v>0.78784100000000001</c:v>
                </c:pt>
                <c:pt idx="1620">
                  <c:v>0.787632</c:v>
                </c:pt>
                <c:pt idx="1621">
                  <c:v>0.78742199999999996</c:v>
                </c:pt>
                <c:pt idx="1622">
                  <c:v>0.78721099999999999</c:v>
                </c:pt>
                <c:pt idx="1623">
                  <c:v>0.78700000000000003</c:v>
                </c:pt>
                <c:pt idx="1624">
                  <c:v>0.78678899999999996</c:v>
                </c:pt>
                <c:pt idx="1625">
                  <c:v>0.78657699999999997</c:v>
                </c:pt>
                <c:pt idx="1626">
                  <c:v>0.78636499999999998</c:v>
                </c:pt>
                <c:pt idx="1627">
                  <c:v>0.78615199999999996</c:v>
                </c:pt>
                <c:pt idx="1628">
                  <c:v>0.78593900000000005</c:v>
                </c:pt>
                <c:pt idx="1629">
                  <c:v>0.78572600000000004</c:v>
                </c:pt>
                <c:pt idx="1630">
                  <c:v>0.78551199999999999</c:v>
                </c:pt>
                <c:pt idx="1631">
                  <c:v>0.78529800000000005</c:v>
                </c:pt>
                <c:pt idx="1632">
                  <c:v>0.78508299999999998</c:v>
                </c:pt>
                <c:pt idx="1633">
                  <c:v>0.78486800000000001</c:v>
                </c:pt>
                <c:pt idx="1634">
                  <c:v>0.78465200000000002</c:v>
                </c:pt>
                <c:pt idx="1635">
                  <c:v>0.78443600000000002</c:v>
                </c:pt>
                <c:pt idx="1636">
                  <c:v>0.78422000000000003</c:v>
                </c:pt>
                <c:pt idx="1637">
                  <c:v>0.78400300000000001</c:v>
                </c:pt>
                <c:pt idx="1638">
                  <c:v>0.78378599999999998</c:v>
                </c:pt>
                <c:pt idx="1639">
                  <c:v>0.78356800000000004</c:v>
                </c:pt>
                <c:pt idx="1640">
                  <c:v>0.78334999999999999</c:v>
                </c:pt>
                <c:pt idx="1641">
                  <c:v>0.78313200000000005</c:v>
                </c:pt>
                <c:pt idx="1642">
                  <c:v>0.78291299999999997</c:v>
                </c:pt>
                <c:pt idx="1643">
                  <c:v>0.78269299999999997</c:v>
                </c:pt>
                <c:pt idx="1644">
                  <c:v>0.782474</c:v>
                </c:pt>
                <c:pt idx="1645">
                  <c:v>0.78225299999999998</c:v>
                </c:pt>
                <c:pt idx="1646">
                  <c:v>0.78203299999999998</c:v>
                </c:pt>
                <c:pt idx="1647">
                  <c:v>0.78181199999999995</c:v>
                </c:pt>
                <c:pt idx="1648">
                  <c:v>0.78159000000000001</c:v>
                </c:pt>
                <c:pt idx="1649">
                  <c:v>0.78136799999999995</c:v>
                </c:pt>
                <c:pt idx="1650">
                  <c:v>0.78114499999999998</c:v>
                </c:pt>
                <c:pt idx="1651">
                  <c:v>0.78092300000000003</c:v>
                </c:pt>
                <c:pt idx="1652">
                  <c:v>0.78069900000000003</c:v>
                </c:pt>
                <c:pt idx="1653">
                  <c:v>0.78047500000000003</c:v>
                </c:pt>
                <c:pt idx="1654">
                  <c:v>0.78025100000000003</c:v>
                </c:pt>
                <c:pt idx="1655">
                  <c:v>0.780026</c:v>
                </c:pt>
                <c:pt idx="1656">
                  <c:v>0.77980099999999997</c:v>
                </c:pt>
                <c:pt idx="1657">
                  <c:v>0.77957600000000005</c:v>
                </c:pt>
                <c:pt idx="1658">
                  <c:v>0.77934999999999999</c:v>
                </c:pt>
                <c:pt idx="1659">
                  <c:v>0.77912300000000001</c:v>
                </c:pt>
                <c:pt idx="1660">
                  <c:v>0.77889600000000003</c:v>
                </c:pt>
                <c:pt idx="1661">
                  <c:v>0.77866900000000006</c:v>
                </c:pt>
                <c:pt idx="1662">
                  <c:v>0.77844100000000005</c:v>
                </c:pt>
                <c:pt idx="1663">
                  <c:v>0.77821300000000004</c:v>
                </c:pt>
                <c:pt idx="1664">
                  <c:v>0.77798400000000001</c:v>
                </c:pt>
                <c:pt idx="1665">
                  <c:v>0.77775499999999997</c:v>
                </c:pt>
                <c:pt idx="1666">
                  <c:v>0.77752500000000002</c:v>
                </c:pt>
                <c:pt idx="1667">
                  <c:v>0.77729499999999996</c:v>
                </c:pt>
                <c:pt idx="1668">
                  <c:v>0.77706399999999998</c:v>
                </c:pt>
                <c:pt idx="1669">
                  <c:v>0.776833</c:v>
                </c:pt>
                <c:pt idx="1670">
                  <c:v>0.77660099999999999</c:v>
                </c:pt>
                <c:pt idx="1671">
                  <c:v>0.77636899999999998</c:v>
                </c:pt>
                <c:pt idx="1672">
                  <c:v>0.77613699999999997</c:v>
                </c:pt>
                <c:pt idx="1673">
                  <c:v>0.77590400000000004</c:v>
                </c:pt>
                <c:pt idx="1674">
                  <c:v>0.77566999999999997</c:v>
                </c:pt>
                <c:pt idx="1675">
                  <c:v>0.77543600000000001</c:v>
                </c:pt>
                <c:pt idx="1676">
                  <c:v>0.77520199999999995</c:v>
                </c:pt>
                <c:pt idx="1677">
                  <c:v>0.77496699999999996</c:v>
                </c:pt>
                <c:pt idx="1678">
                  <c:v>0.77473199999999998</c:v>
                </c:pt>
                <c:pt idx="1679">
                  <c:v>0.77449599999999996</c:v>
                </c:pt>
                <c:pt idx="1680">
                  <c:v>0.77425999999999995</c:v>
                </c:pt>
                <c:pt idx="1681">
                  <c:v>0.77402300000000002</c:v>
                </c:pt>
                <c:pt idx="1682">
                  <c:v>0.77378499999999995</c:v>
                </c:pt>
                <c:pt idx="1683">
                  <c:v>0.77354800000000001</c:v>
                </c:pt>
                <c:pt idx="1684">
                  <c:v>0.77330900000000002</c:v>
                </c:pt>
                <c:pt idx="1685">
                  <c:v>0.77307099999999995</c:v>
                </c:pt>
                <c:pt idx="1686">
                  <c:v>0.77283100000000005</c:v>
                </c:pt>
                <c:pt idx="1687">
                  <c:v>0.77259199999999995</c:v>
                </c:pt>
                <c:pt idx="1688">
                  <c:v>0.77235100000000001</c:v>
                </c:pt>
                <c:pt idx="1689">
                  <c:v>0.77211099999999999</c:v>
                </c:pt>
                <c:pt idx="1690">
                  <c:v>0.77186900000000003</c:v>
                </c:pt>
                <c:pt idx="1691">
                  <c:v>0.77162799999999998</c:v>
                </c:pt>
                <c:pt idx="1692">
                  <c:v>0.77138600000000002</c:v>
                </c:pt>
                <c:pt idx="1693">
                  <c:v>0.77114300000000002</c:v>
                </c:pt>
                <c:pt idx="1694">
                  <c:v>0.77090000000000003</c:v>
                </c:pt>
                <c:pt idx="1695">
                  <c:v>0.77065600000000001</c:v>
                </c:pt>
                <c:pt idx="1696">
                  <c:v>0.77041199999999999</c:v>
                </c:pt>
                <c:pt idx="1697">
                  <c:v>0.77016700000000005</c:v>
                </c:pt>
                <c:pt idx="1698">
                  <c:v>0.769922</c:v>
                </c:pt>
                <c:pt idx="1699">
                  <c:v>0.76967600000000003</c:v>
                </c:pt>
                <c:pt idx="1700">
                  <c:v>0.76942999999999995</c:v>
                </c:pt>
                <c:pt idx="1701">
                  <c:v>0.76918299999999995</c:v>
                </c:pt>
                <c:pt idx="1702">
                  <c:v>0.76893599999999995</c:v>
                </c:pt>
                <c:pt idx="1703">
                  <c:v>0.76868800000000004</c:v>
                </c:pt>
                <c:pt idx="1704">
                  <c:v>0.76844000000000001</c:v>
                </c:pt>
                <c:pt idx="1705">
                  <c:v>0.76819099999999996</c:v>
                </c:pt>
                <c:pt idx="1706">
                  <c:v>0.76794200000000001</c:v>
                </c:pt>
                <c:pt idx="1707">
                  <c:v>0.76769200000000004</c:v>
                </c:pt>
                <c:pt idx="1708">
                  <c:v>0.76744100000000004</c:v>
                </c:pt>
                <c:pt idx="1709">
                  <c:v>0.76719000000000004</c:v>
                </c:pt>
                <c:pt idx="1710">
                  <c:v>0.76693900000000004</c:v>
                </c:pt>
                <c:pt idx="1711">
                  <c:v>0.76668700000000001</c:v>
                </c:pt>
                <c:pt idx="1712">
                  <c:v>0.76643499999999998</c:v>
                </c:pt>
                <c:pt idx="1713">
                  <c:v>0.76618200000000003</c:v>
                </c:pt>
                <c:pt idx="1714">
                  <c:v>0.76592800000000005</c:v>
                </c:pt>
                <c:pt idx="1715">
                  <c:v>0.76567399999999997</c:v>
                </c:pt>
                <c:pt idx="1716">
                  <c:v>0.76541899999999996</c:v>
                </c:pt>
                <c:pt idx="1717">
                  <c:v>0.76516399999999996</c:v>
                </c:pt>
                <c:pt idx="1718">
                  <c:v>0.76490899999999995</c:v>
                </c:pt>
                <c:pt idx="1719">
                  <c:v>0.764652</c:v>
                </c:pt>
                <c:pt idx="1720">
                  <c:v>0.76439599999999996</c:v>
                </c:pt>
                <c:pt idx="1721">
                  <c:v>0.76413799999999998</c:v>
                </c:pt>
                <c:pt idx="1722">
                  <c:v>0.76388100000000003</c:v>
                </c:pt>
                <c:pt idx="1723">
                  <c:v>0.76362200000000002</c:v>
                </c:pt>
                <c:pt idx="1724">
                  <c:v>0.76336300000000001</c:v>
                </c:pt>
                <c:pt idx="1725">
                  <c:v>0.763104</c:v>
                </c:pt>
                <c:pt idx="1726">
                  <c:v>0.76284399999999997</c:v>
                </c:pt>
                <c:pt idx="1727">
                  <c:v>0.76258300000000001</c:v>
                </c:pt>
                <c:pt idx="1728">
                  <c:v>0.76232200000000006</c:v>
                </c:pt>
                <c:pt idx="1729">
                  <c:v>0.76205999999999996</c:v>
                </c:pt>
                <c:pt idx="1730">
                  <c:v>0.76179799999999998</c:v>
                </c:pt>
                <c:pt idx="1731">
                  <c:v>0.76153499999999996</c:v>
                </c:pt>
                <c:pt idx="1732">
                  <c:v>0.76127199999999995</c:v>
                </c:pt>
                <c:pt idx="1733">
                  <c:v>0.76100800000000002</c:v>
                </c:pt>
                <c:pt idx="1734">
                  <c:v>0.76074399999999998</c:v>
                </c:pt>
                <c:pt idx="1735">
                  <c:v>0.76047900000000002</c:v>
                </c:pt>
                <c:pt idx="1736">
                  <c:v>0.76021300000000003</c:v>
                </c:pt>
                <c:pt idx="1737">
                  <c:v>0.75994700000000004</c:v>
                </c:pt>
                <c:pt idx="1738">
                  <c:v>0.75968000000000002</c:v>
                </c:pt>
                <c:pt idx="1739">
                  <c:v>0.759413</c:v>
                </c:pt>
                <c:pt idx="1740">
                  <c:v>0.75914499999999996</c:v>
                </c:pt>
                <c:pt idx="1741">
                  <c:v>0.75887700000000002</c:v>
                </c:pt>
                <c:pt idx="1742">
                  <c:v>0.75860799999999995</c:v>
                </c:pt>
                <c:pt idx="1743">
                  <c:v>0.75833799999999996</c:v>
                </c:pt>
                <c:pt idx="1744">
                  <c:v>0.75806799999999996</c:v>
                </c:pt>
                <c:pt idx="1745">
                  <c:v>0.75779700000000005</c:v>
                </c:pt>
                <c:pt idx="1746">
                  <c:v>0.75752600000000003</c:v>
                </c:pt>
                <c:pt idx="1747">
                  <c:v>0.75725399999999998</c:v>
                </c:pt>
                <c:pt idx="1748">
                  <c:v>0.75698100000000001</c:v>
                </c:pt>
                <c:pt idx="1749">
                  <c:v>0.75670800000000005</c:v>
                </c:pt>
                <c:pt idx="1750">
                  <c:v>0.75643499999999997</c:v>
                </c:pt>
                <c:pt idx="1751">
                  <c:v>0.75616000000000005</c:v>
                </c:pt>
                <c:pt idx="1752">
                  <c:v>0.75588500000000003</c:v>
                </c:pt>
                <c:pt idx="1753">
                  <c:v>0.75561</c:v>
                </c:pt>
                <c:pt idx="1754">
                  <c:v>0.75533399999999995</c:v>
                </c:pt>
                <c:pt idx="1755">
                  <c:v>0.75505699999999998</c:v>
                </c:pt>
                <c:pt idx="1756">
                  <c:v>0.75478000000000001</c:v>
                </c:pt>
                <c:pt idx="1757">
                  <c:v>0.75450200000000001</c:v>
                </c:pt>
                <c:pt idx="1758">
                  <c:v>0.75422400000000001</c:v>
                </c:pt>
                <c:pt idx="1759">
                  <c:v>0.75394499999999998</c:v>
                </c:pt>
                <c:pt idx="1760">
                  <c:v>0.75366500000000003</c:v>
                </c:pt>
                <c:pt idx="1761">
                  <c:v>0.75338499999999997</c:v>
                </c:pt>
                <c:pt idx="1762">
                  <c:v>0.753104</c:v>
                </c:pt>
                <c:pt idx="1763">
                  <c:v>0.75282199999999999</c:v>
                </c:pt>
                <c:pt idx="1764">
                  <c:v>0.75253999999999999</c:v>
                </c:pt>
                <c:pt idx="1765">
                  <c:v>0.75225699999999995</c:v>
                </c:pt>
                <c:pt idx="1766">
                  <c:v>0.75197400000000003</c:v>
                </c:pt>
                <c:pt idx="1767">
                  <c:v>0.75168999999999997</c:v>
                </c:pt>
                <c:pt idx="1768">
                  <c:v>0.75140499999999999</c:v>
                </c:pt>
                <c:pt idx="1769">
                  <c:v>0.75112000000000001</c:v>
                </c:pt>
                <c:pt idx="1770">
                  <c:v>0.750834</c:v>
                </c:pt>
                <c:pt idx="1771">
                  <c:v>0.75054799999999999</c:v>
                </c:pt>
                <c:pt idx="1772">
                  <c:v>0.75026099999999996</c:v>
                </c:pt>
                <c:pt idx="1773">
                  <c:v>0.749973</c:v>
                </c:pt>
                <c:pt idx="1774">
                  <c:v>0.74968500000000005</c:v>
                </c:pt>
                <c:pt idx="1775">
                  <c:v>0.74939599999999995</c:v>
                </c:pt>
                <c:pt idx="1776">
                  <c:v>0.74910600000000005</c:v>
                </c:pt>
                <c:pt idx="1777">
                  <c:v>0.74881600000000004</c:v>
                </c:pt>
                <c:pt idx="1778">
                  <c:v>0.748525</c:v>
                </c:pt>
                <c:pt idx="1779">
                  <c:v>0.74823300000000004</c:v>
                </c:pt>
                <c:pt idx="1780">
                  <c:v>0.74794099999999997</c:v>
                </c:pt>
                <c:pt idx="1781">
                  <c:v>0.74764799999999998</c:v>
                </c:pt>
                <c:pt idx="1782">
                  <c:v>0.74735499999999999</c:v>
                </c:pt>
                <c:pt idx="1783">
                  <c:v>0.74706099999999998</c:v>
                </c:pt>
                <c:pt idx="1784">
                  <c:v>0.74676600000000004</c:v>
                </c:pt>
                <c:pt idx="1785">
                  <c:v>0.746471</c:v>
                </c:pt>
                <c:pt idx="1786">
                  <c:v>0.74617500000000003</c:v>
                </c:pt>
                <c:pt idx="1787">
                  <c:v>0.74587800000000004</c:v>
                </c:pt>
                <c:pt idx="1788">
                  <c:v>0.74558000000000002</c:v>
                </c:pt>
                <c:pt idx="1789">
                  <c:v>0.745282</c:v>
                </c:pt>
                <c:pt idx="1790">
                  <c:v>0.74498299999999995</c:v>
                </c:pt>
                <c:pt idx="1791">
                  <c:v>0.74468400000000001</c:v>
                </c:pt>
                <c:pt idx="1792">
                  <c:v>0.74438400000000005</c:v>
                </c:pt>
                <c:pt idx="1793">
                  <c:v>0.74408300000000005</c:v>
                </c:pt>
                <c:pt idx="1794">
                  <c:v>0.74378200000000005</c:v>
                </c:pt>
                <c:pt idx="1795">
                  <c:v>0.74348000000000003</c:v>
                </c:pt>
                <c:pt idx="1796">
                  <c:v>0.74317699999999998</c:v>
                </c:pt>
                <c:pt idx="1797">
                  <c:v>0.74287400000000003</c:v>
                </c:pt>
                <c:pt idx="1798">
                  <c:v>0.74256900000000003</c:v>
                </c:pt>
                <c:pt idx="1799">
                  <c:v>0.74226499999999995</c:v>
                </c:pt>
                <c:pt idx="1800">
                  <c:v>0.74195900000000004</c:v>
                </c:pt>
                <c:pt idx="1801">
                  <c:v>0.74165300000000001</c:v>
                </c:pt>
                <c:pt idx="1802">
                  <c:v>0.74134599999999995</c:v>
                </c:pt>
                <c:pt idx="1803">
                  <c:v>0.741039</c:v>
                </c:pt>
                <c:pt idx="1804">
                  <c:v>0.74073</c:v>
                </c:pt>
                <c:pt idx="1805">
                  <c:v>0.740421</c:v>
                </c:pt>
                <c:pt idx="1806">
                  <c:v>0.74011199999999999</c:v>
                </c:pt>
                <c:pt idx="1807">
                  <c:v>0.73980100000000004</c:v>
                </c:pt>
                <c:pt idx="1808">
                  <c:v>0.73948999999999998</c:v>
                </c:pt>
                <c:pt idx="1809">
                  <c:v>0.73917900000000003</c:v>
                </c:pt>
                <c:pt idx="1810">
                  <c:v>0.73886600000000002</c:v>
                </c:pt>
                <c:pt idx="1811">
                  <c:v>0.73855300000000002</c:v>
                </c:pt>
                <c:pt idx="1812">
                  <c:v>0.73823899999999998</c:v>
                </c:pt>
                <c:pt idx="1813">
                  <c:v>0.73792500000000005</c:v>
                </c:pt>
                <c:pt idx="1814">
                  <c:v>0.73760899999999996</c:v>
                </c:pt>
                <c:pt idx="1815">
                  <c:v>0.73729299999999998</c:v>
                </c:pt>
                <c:pt idx="1816">
                  <c:v>0.73697699999999999</c:v>
                </c:pt>
                <c:pt idx="1817">
                  <c:v>0.73665899999999995</c:v>
                </c:pt>
                <c:pt idx="1818">
                  <c:v>0.73634100000000002</c:v>
                </c:pt>
                <c:pt idx="1819">
                  <c:v>0.73602199999999995</c:v>
                </c:pt>
                <c:pt idx="1820">
                  <c:v>0.735703</c:v>
                </c:pt>
                <c:pt idx="1821">
                  <c:v>0.73538199999999998</c:v>
                </c:pt>
                <c:pt idx="1822">
                  <c:v>0.73506099999999996</c:v>
                </c:pt>
                <c:pt idx="1823">
                  <c:v>0.73473900000000003</c:v>
                </c:pt>
                <c:pt idx="1824">
                  <c:v>0.73441699999999999</c:v>
                </c:pt>
                <c:pt idx="1825">
                  <c:v>0.734093</c:v>
                </c:pt>
                <c:pt idx="1826">
                  <c:v>0.733769</c:v>
                </c:pt>
                <c:pt idx="1827">
                  <c:v>0.73344500000000001</c:v>
                </c:pt>
                <c:pt idx="1828">
                  <c:v>0.73311899999999997</c:v>
                </c:pt>
                <c:pt idx="1829">
                  <c:v>0.73279300000000003</c:v>
                </c:pt>
                <c:pt idx="1830">
                  <c:v>0.73246599999999995</c:v>
                </c:pt>
                <c:pt idx="1831">
                  <c:v>0.73213799999999996</c:v>
                </c:pt>
                <c:pt idx="1832">
                  <c:v>0.73180999999999996</c:v>
                </c:pt>
                <c:pt idx="1833">
                  <c:v>0.73148000000000002</c:v>
                </c:pt>
                <c:pt idx="1834">
                  <c:v>0.73114999999999997</c:v>
                </c:pt>
                <c:pt idx="1835">
                  <c:v>0.730819</c:v>
                </c:pt>
                <c:pt idx="1836">
                  <c:v>0.73048800000000003</c:v>
                </c:pt>
                <c:pt idx="1837">
                  <c:v>0.73015600000000003</c:v>
                </c:pt>
                <c:pt idx="1838">
                  <c:v>0.72982199999999997</c:v>
                </c:pt>
                <c:pt idx="1839">
                  <c:v>0.72948900000000005</c:v>
                </c:pt>
                <c:pt idx="1840">
                  <c:v>0.72915399999999997</c:v>
                </c:pt>
                <c:pt idx="1841">
                  <c:v>0.72881899999999999</c:v>
                </c:pt>
                <c:pt idx="1842">
                  <c:v>0.72848199999999996</c:v>
                </c:pt>
                <c:pt idx="1843">
                  <c:v>0.72814500000000004</c:v>
                </c:pt>
                <c:pt idx="1844">
                  <c:v>0.72780800000000001</c:v>
                </c:pt>
                <c:pt idx="1845">
                  <c:v>0.72746900000000003</c:v>
                </c:pt>
                <c:pt idx="1846">
                  <c:v>0.72713000000000005</c:v>
                </c:pt>
                <c:pt idx="1847">
                  <c:v>0.72679000000000005</c:v>
                </c:pt>
                <c:pt idx="1848">
                  <c:v>0.72644900000000001</c:v>
                </c:pt>
                <c:pt idx="1849">
                  <c:v>0.72610699999999995</c:v>
                </c:pt>
                <c:pt idx="1850">
                  <c:v>0.72576399999999996</c:v>
                </c:pt>
                <c:pt idx="1851">
                  <c:v>0.72542099999999998</c:v>
                </c:pt>
                <c:pt idx="1852">
                  <c:v>0.72507699999999997</c:v>
                </c:pt>
                <c:pt idx="1853">
                  <c:v>0.72473200000000004</c:v>
                </c:pt>
                <c:pt idx="1854">
                  <c:v>0.72438599999999997</c:v>
                </c:pt>
                <c:pt idx="1855">
                  <c:v>0.72404000000000002</c:v>
                </c:pt>
                <c:pt idx="1856">
                  <c:v>0.723692</c:v>
                </c:pt>
                <c:pt idx="1857">
                  <c:v>0.72334399999999999</c:v>
                </c:pt>
                <c:pt idx="1858">
                  <c:v>0.72299500000000005</c:v>
                </c:pt>
                <c:pt idx="1859">
                  <c:v>0.72264600000000001</c:v>
                </c:pt>
                <c:pt idx="1860">
                  <c:v>0.72229500000000002</c:v>
                </c:pt>
                <c:pt idx="1861">
                  <c:v>0.721943</c:v>
                </c:pt>
                <c:pt idx="1862">
                  <c:v>0.72159099999999998</c:v>
                </c:pt>
                <c:pt idx="1863">
                  <c:v>0.72123800000000005</c:v>
                </c:pt>
                <c:pt idx="1864">
                  <c:v>0.72088399999999997</c:v>
                </c:pt>
                <c:pt idx="1865">
                  <c:v>0.72052899999999998</c:v>
                </c:pt>
                <c:pt idx="1866">
                  <c:v>0.72017399999999998</c:v>
                </c:pt>
                <c:pt idx="1867">
                  <c:v>0.71981700000000004</c:v>
                </c:pt>
                <c:pt idx="1868">
                  <c:v>0.71945999999999999</c:v>
                </c:pt>
                <c:pt idx="1869">
                  <c:v>0.71910200000000002</c:v>
                </c:pt>
                <c:pt idx="1870">
                  <c:v>0.71874300000000002</c:v>
                </c:pt>
                <c:pt idx="1871">
                  <c:v>0.71838299999999999</c:v>
                </c:pt>
                <c:pt idx="1872">
                  <c:v>0.71802200000000005</c:v>
                </c:pt>
                <c:pt idx="1873">
                  <c:v>0.71766099999999999</c:v>
                </c:pt>
                <c:pt idx="1874">
                  <c:v>0.71729799999999999</c:v>
                </c:pt>
                <c:pt idx="1875">
                  <c:v>0.71693499999999999</c:v>
                </c:pt>
                <c:pt idx="1876">
                  <c:v>0.71657099999999996</c:v>
                </c:pt>
                <c:pt idx="1877">
                  <c:v>0.71620600000000001</c:v>
                </c:pt>
                <c:pt idx="1878">
                  <c:v>0.71584000000000003</c:v>
                </c:pt>
                <c:pt idx="1879">
                  <c:v>0.71547300000000003</c:v>
                </c:pt>
                <c:pt idx="1880">
                  <c:v>0.71510499999999999</c:v>
                </c:pt>
                <c:pt idx="1881">
                  <c:v>0.71473699999999996</c:v>
                </c:pt>
                <c:pt idx="1882">
                  <c:v>0.71436699999999997</c:v>
                </c:pt>
                <c:pt idx="1883">
                  <c:v>0.71399699999999999</c:v>
                </c:pt>
                <c:pt idx="1884">
                  <c:v>0.71362599999999998</c:v>
                </c:pt>
                <c:pt idx="1885">
                  <c:v>0.71325400000000005</c:v>
                </c:pt>
                <c:pt idx="1886">
                  <c:v>0.71288099999999999</c:v>
                </c:pt>
                <c:pt idx="1887">
                  <c:v>0.712507</c:v>
                </c:pt>
                <c:pt idx="1888">
                  <c:v>0.71213199999999999</c:v>
                </c:pt>
                <c:pt idx="1889">
                  <c:v>0.71175699999999997</c:v>
                </c:pt>
                <c:pt idx="1890">
                  <c:v>0.71138000000000001</c:v>
                </c:pt>
                <c:pt idx="1891">
                  <c:v>0.71100300000000005</c:v>
                </c:pt>
                <c:pt idx="1892">
                  <c:v>0.71062400000000003</c:v>
                </c:pt>
                <c:pt idx="1893">
                  <c:v>0.71024500000000002</c:v>
                </c:pt>
                <c:pt idx="1894">
                  <c:v>0.70986499999999997</c:v>
                </c:pt>
                <c:pt idx="1895">
                  <c:v>0.709484</c:v>
                </c:pt>
                <c:pt idx="1896">
                  <c:v>0.70910099999999998</c:v>
                </c:pt>
                <c:pt idx="1897">
                  <c:v>0.70871799999999996</c:v>
                </c:pt>
                <c:pt idx="1898">
                  <c:v>0.70833500000000005</c:v>
                </c:pt>
                <c:pt idx="1899">
                  <c:v>0.70794999999999997</c:v>
                </c:pt>
                <c:pt idx="1900">
                  <c:v>0.70756399999999997</c:v>
                </c:pt>
                <c:pt idx="1901">
                  <c:v>0.70717699999999994</c:v>
                </c:pt>
                <c:pt idx="1902">
                  <c:v>0.70679000000000003</c:v>
                </c:pt>
                <c:pt idx="1903">
                  <c:v>0.70640099999999995</c:v>
                </c:pt>
                <c:pt idx="1904">
                  <c:v>0.70601100000000006</c:v>
                </c:pt>
                <c:pt idx="1905">
                  <c:v>0.70562100000000005</c:v>
                </c:pt>
                <c:pt idx="1906">
                  <c:v>0.70522899999999999</c:v>
                </c:pt>
                <c:pt idx="1907">
                  <c:v>0.70483700000000005</c:v>
                </c:pt>
                <c:pt idx="1908">
                  <c:v>0.70444399999999996</c:v>
                </c:pt>
                <c:pt idx="1909">
                  <c:v>0.70404900000000004</c:v>
                </c:pt>
                <c:pt idx="1910">
                  <c:v>0.703654</c:v>
                </c:pt>
                <c:pt idx="1911">
                  <c:v>0.70325800000000005</c:v>
                </c:pt>
                <c:pt idx="1912">
                  <c:v>0.70286099999999996</c:v>
                </c:pt>
                <c:pt idx="1913">
                  <c:v>0.70246200000000003</c:v>
                </c:pt>
                <c:pt idx="1914">
                  <c:v>0.70206299999999999</c:v>
                </c:pt>
                <c:pt idx="1915">
                  <c:v>0.70166300000000004</c:v>
                </c:pt>
                <c:pt idx="1916">
                  <c:v>0.70126200000000005</c:v>
                </c:pt>
                <c:pt idx="1917">
                  <c:v>0.70086000000000004</c:v>
                </c:pt>
                <c:pt idx="1918">
                  <c:v>0.700457</c:v>
                </c:pt>
                <c:pt idx="1919">
                  <c:v>0.70005300000000004</c:v>
                </c:pt>
                <c:pt idx="1920">
                  <c:v>0.69964800000000005</c:v>
                </c:pt>
                <c:pt idx="1921">
                  <c:v>0.699241</c:v>
                </c:pt>
                <c:pt idx="1922">
                  <c:v>0.69883399999999996</c:v>
                </c:pt>
                <c:pt idx="1923">
                  <c:v>0.69842599999999999</c:v>
                </c:pt>
                <c:pt idx="1924">
                  <c:v>0.698017</c:v>
                </c:pt>
                <c:pt idx="1925">
                  <c:v>0.69760699999999998</c:v>
                </c:pt>
                <c:pt idx="1926">
                  <c:v>0.69719600000000004</c:v>
                </c:pt>
                <c:pt idx="1927">
                  <c:v>0.69678399999999996</c:v>
                </c:pt>
                <c:pt idx="1928">
                  <c:v>0.69637099999999996</c:v>
                </c:pt>
                <c:pt idx="1929">
                  <c:v>0.69595600000000002</c:v>
                </c:pt>
                <c:pt idx="1930">
                  <c:v>0.69554099999999996</c:v>
                </c:pt>
                <c:pt idx="1931">
                  <c:v>0.69512499999999999</c:v>
                </c:pt>
                <c:pt idx="1932">
                  <c:v>0.69470799999999999</c:v>
                </c:pt>
                <c:pt idx="1933">
                  <c:v>0.69428900000000004</c:v>
                </c:pt>
                <c:pt idx="1934">
                  <c:v>0.69386999999999999</c:v>
                </c:pt>
                <c:pt idx="1935">
                  <c:v>0.69344899999999998</c:v>
                </c:pt>
                <c:pt idx="1936">
                  <c:v>0.69302799999999998</c:v>
                </c:pt>
                <c:pt idx="1937">
                  <c:v>0.69260500000000003</c:v>
                </c:pt>
                <c:pt idx="1938">
                  <c:v>0.69218199999999996</c:v>
                </c:pt>
                <c:pt idx="1939">
                  <c:v>0.69175699999999996</c:v>
                </c:pt>
                <c:pt idx="1940">
                  <c:v>0.69133199999999995</c:v>
                </c:pt>
                <c:pt idx="1941">
                  <c:v>0.69090499999999999</c:v>
                </c:pt>
                <c:pt idx="1942">
                  <c:v>0.69047700000000001</c:v>
                </c:pt>
                <c:pt idx="1943">
                  <c:v>0.69004799999999999</c:v>
                </c:pt>
                <c:pt idx="1944">
                  <c:v>0.68961799999999995</c:v>
                </c:pt>
                <c:pt idx="1945">
                  <c:v>0.68918699999999999</c:v>
                </c:pt>
                <c:pt idx="1946">
                  <c:v>0.68875500000000001</c:v>
                </c:pt>
                <c:pt idx="1947">
                  <c:v>0.68832199999999999</c:v>
                </c:pt>
                <c:pt idx="1948">
                  <c:v>0.68788700000000003</c:v>
                </c:pt>
                <c:pt idx="1949">
                  <c:v>0.68745199999999995</c:v>
                </c:pt>
                <c:pt idx="1950">
                  <c:v>0.68701599999999996</c:v>
                </c:pt>
                <c:pt idx="1951">
                  <c:v>0.68657800000000002</c:v>
                </c:pt>
                <c:pt idx="1952">
                  <c:v>0.68613900000000005</c:v>
                </c:pt>
                <c:pt idx="1953">
                  <c:v>0.68569999999999998</c:v>
                </c:pt>
                <c:pt idx="1954">
                  <c:v>0.68525899999999995</c:v>
                </c:pt>
                <c:pt idx="1955">
                  <c:v>0.68481700000000001</c:v>
                </c:pt>
                <c:pt idx="1956">
                  <c:v>0.68437300000000001</c:v>
                </c:pt>
                <c:pt idx="1957">
                  <c:v>0.68392900000000001</c:v>
                </c:pt>
                <c:pt idx="1958">
                  <c:v>0.68348399999999998</c:v>
                </c:pt>
                <c:pt idx="1959">
                  <c:v>0.68303700000000001</c:v>
                </c:pt>
                <c:pt idx="1960">
                  <c:v>0.68259000000000003</c:v>
                </c:pt>
                <c:pt idx="1961">
                  <c:v>0.682141</c:v>
                </c:pt>
                <c:pt idx="1962">
                  <c:v>0.68169100000000005</c:v>
                </c:pt>
                <c:pt idx="1963">
                  <c:v>0.68123999999999996</c:v>
                </c:pt>
                <c:pt idx="1964">
                  <c:v>0.68078799999999995</c:v>
                </c:pt>
                <c:pt idx="1965">
                  <c:v>0.68033399999999999</c:v>
                </c:pt>
                <c:pt idx="1966">
                  <c:v>0.67988000000000004</c:v>
                </c:pt>
                <c:pt idx="1967">
                  <c:v>0.67942400000000003</c:v>
                </c:pt>
                <c:pt idx="1968">
                  <c:v>0.67896699999999999</c:v>
                </c:pt>
                <c:pt idx="1969">
                  <c:v>0.67850900000000003</c:v>
                </c:pt>
                <c:pt idx="1970">
                  <c:v>0.67805000000000004</c:v>
                </c:pt>
                <c:pt idx="1971">
                  <c:v>0.67759000000000003</c:v>
                </c:pt>
                <c:pt idx="1972">
                  <c:v>0.67712799999999995</c:v>
                </c:pt>
                <c:pt idx="1973">
                  <c:v>0.67666599999999999</c:v>
                </c:pt>
                <c:pt idx="1974">
                  <c:v>0.67620199999999997</c:v>
                </c:pt>
                <c:pt idx="1975">
                  <c:v>0.67573700000000003</c:v>
                </c:pt>
                <c:pt idx="1976">
                  <c:v>0.67527000000000004</c:v>
                </c:pt>
                <c:pt idx="1977">
                  <c:v>0.67480300000000004</c:v>
                </c:pt>
                <c:pt idx="1978">
                  <c:v>0.67433399999999999</c:v>
                </c:pt>
                <c:pt idx="1979">
                  <c:v>0.67386400000000002</c:v>
                </c:pt>
                <c:pt idx="1980">
                  <c:v>0.67339300000000002</c:v>
                </c:pt>
                <c:pt idx="1981">
                  <c:v>0.67292099999999999</c:v>
                </c:pt>
                <c:pt idx="1982">
                  <c:v>0.67244800000000005</c:v>
                </c:pt>
                <c:pt idx="1983">
                  <c:v>0.67197300000000004</c:v>
                </c:pt>
                <c:pt idx="1984">
                  <c:v>0.67149700000000001</c:v>
                </c:pt>
                <c:pt idx="1985">
                  <c:v>0.67101999999999995</c:v>
                </c:pt>
                <c:pt idx="1986">
                  <c:v>0.67054100000000005</c:v>
                </c:pt>
                <c:pt idx="1987">
                  <c:v>0.67006200000000005</c:v>
                </c:pt>
                <c:pt idx="1988">
                  <c:v>0.66958099999999998</c:v>
                </c:pt>
                <c:pt idx="1989">
                  <c:v>0.669099</c:v>
                </c:pt>
                <c:pt idx="1990">
                  <c:v>0.66861599999999999</c:v>
                </c:pt>
                <c:pt idx="1991">
                  <c:v>0.66813100000000003</c:v>
                </c:pt>
                <c:pt idx="1992">
                  <c:v>0.66764500000000004</c:v>
                </c:pt>
                <c:pt idx="1993">
                  <c:v>0.66715800000000003</c:v>
                </c:pt>
                <c:pt idx="1994">
                  <c:v>0.66666999999999998</c:v>
                </c:pt>
                <c:pt idx="1995">
                  <c:v>0.66617999999999999</c:v>
                </c:pt>
                <c:pt idx="1996">
                  <c:v>0.66568899999999998</c:v>
                </c:pt>
                <c:pt idx="1997">
                  <c:v>0.66519700000000004</c:v>
                </c:pt>
                <c:pt idx="1998">
                  <c:v>0.66470300000000004</c:v>
                </c:pt>
                <c:pt idx="1999">
                  <c:v>0.66420900000000005</c:v>
                </c:pt>
                <c:pt idx="2000">
                  <c:v>0.663713</c:v>
                </c:pt>
                <c:pt idx="2001">
                  <c:v>0.663215</c:v>
                </c:pt>
                <c:pt idx="2002">
                  <c:v>0.662717</c:v>
                </c:pt>
                <c:pt idx="2003">
                  <c:v>0.66221699999999994</c:v>
                </c:pt>
                <c:pt idx="2004">
                  <c:v>0.66171599999999997</c:v>
                </c:pt>
                <c:pt idx="2005">
                  <c:v>0.66121300000000005</c:v>
                </c:pt>
                <c:pt idx="2006">
                  <c:v>0.66070899999999999</c:v>
                </c:pt>
                <c:pt idx="2007">
                  <c:v>0.66020400000000001</c:v>
                </c:pt>
                <c:pt idx="2008">
                  <c:v>0.65969800000000001</c:v>
                </c:pt>
                <c:pt idx="2009">
                  <c:v>0.65919000000000005</c:v>
                </c:pt>
                <c:pt idx="2010">
                  <c:v>0.65868099999999996</c:v>
                </c:pt>
                <c:pt idx="2011">
                  <c:v>0.65817000000000003</c:v>
                </c:pt>
                <c:pt idx="2012">
                  <c:v>0.65765799999999996</c:v>
                </c:pt>
                <c:pt idx="2013">
                  <c:v>0.65714499999999998</c:v>
                </c:pt>
                <c:pt idx="2014">
                  <c:v>0.65663099999999996</c:v>
                </c:pt>
                <c:pt idx="2015">
                  <c:v>0.656115</c:v>
                </c:pt>
                <c:pt idx="2016">
                  <c:v>0.65559800000000001</c:v>
                </c:pt>
                <c:pt idx="2017">
                  <c:v>0.65507899999999997</c:v>
                </c:pt>
                <c:pt idx="2018">
                  <c:v>0.654559</c:v>
                </c:pt>
                <c:pt idx="2019">
                  <c:v>0.65403800000000001</c:v>
                </c:pt>
                <c:pt idx="2020">
                  <c:v>0.65351499999999996</c:v>
                </c:pt>
                <c:pt idx="2021">
                  <c:v>0.65299099999999999</c:v>
                </c:pt>
                <c:pt idx="2022">
                  <c:v>0.65246599999999999</c:v>
                </c:pt>
                <c:pt idx="2023">
                  <c:v>0.65193900000000005</c:v>
                </c:pt>
                <c:pt idx="2024">
                  <c:v>0.65141099999999996</c:v>
                </c:pt>
                <c:pt idx="2025">
                  <c:v>0.65088100000000004</c:v>
                </c:pt>
                <c:pt idx="2026">
                  <c:v>0.65034999999999998</c:v>
                </c:pt>
                <c:pt idx="2027">
                  <c:v>0.64981800000000001</c:v>
                </c:pt>
                <c:pt idx="2028">
                  <c:v>0.64928399999999997</c:v>
                </c:pt>
                <c:pt idx="2029">
                  <c:v>0.64874900000000002</c:v>
                </c:pt>
                <c:pt idx="2030">
                  <c:v>0.64821300000000004</c:v>
                </c:pt>
                <c:pt idx="2031">
                  <c:v>0.647675</c:v>
                </c:pt>
                <c:pt idx="2032">
                  <c:v>0.64713500000000002</c:v>
                </c:pt>
                <c:pt idx="2033">
                  <c:v>0.646594</c:v>
                </c:pt>
                <c:pt idx="2034">
                  <c:v>0.64605199999999996</c:v>
                </c:pt>
                <c:pt idx="2035">
                  <c:v>0.64550799999999997</c:v>
                </c:pt>
                <c:pt idx="2036">
                  <c:v>0.64496299999999995</c:v>
                </c:pt>
                <c:pt idx="2037">
                  <c:v>0.64441599999999999</c:v>
                </c:pt>
                <c:pt idx="2038">
                  <c:v>0.643868</c:v>
                </c:pt>
                <c:pt idx="2039">
                  <c:v>0.64331899999999997</c:v>
                </c:pt>
                <c:pt idx="2040">
                  <c:v>0.64276800000000001</c:v>
                </c:pt>
                <c:pt idx="2041">
                  <c:v>0.64221499999999998</c:v>
                </c:pt>
                <c:pt idx="2042">
                  <c:v>0.64166100000000004</c:v>
                </c:pt>
                <c:pt idx="2043">
                  <c:v>0.64110599999999995</c:v>
                </c:pt>
                <c:pt idx="2044">
                  <c:v>0.64054900000000004</c:v>
                </c:pt>
                <c:pt idx="2045">
                  <c:v>0.63999099999999998</c:v>
                </c:pt>
                <c:pt idx="2046">
                  <c:v>0.63943099999999997</c:v>
                </c:pt>
                <c:pt idx="2047">
                  <c:v>0.63886900000000002</c:v>
                </c:pt>
                <c:pt idx="2048">
                  <c:v>0.63830600000000004</c:v>
                </c:pt>
                <c:pt idx="2049">
                  <c:v>0.63774200000000003</c:v>
                </c:pt>
                <c:pt idx="2050">
                  <c:v>0.63717599999999996</c:v>
                </c:pt>
                <c:pt idx="2051">
                  <c:v>0.63660899999999998</c:v>
                </c:pt>
                <c:pt idx="2052">
                  <c:v>0.63604000000000005</c:v>
                </c:pt>
                <c:pt idx="2053">
                  <c:v>0.63546899999999995</c:v>
                </c:pt>
                <c:pt idx="2054">
                  <c:v>0.63489700000000004</c:v>
                </c:pt>
                <c:pt idx="2055">
                  <c:v>0.634324</c:v>
                </c:pt>
                <c:pt idx="2056">
                  <c:v>0.63374900000000001</c:v>
                </c:pt>
                <c:pt idx="2057">
                  <c:v>0.63317199999999996</c:v>
                </c:pt>
                <c:pt idx="2058">
                  <c:v>0.63259399999999999</c:v>
                </c:pt>
                <c:pt idx="2059">
                  <c:v>0.63201499999999999</c:v>
                </c:pt>
                <c:pt idx="2060">
                  <c:v>0.63143300000000002</c:v>
                </c:pt>
                <c:pt idx="2061">
                  <c:v>0.63085100000000005</c:v>
                </c:pt>
                <c:pt idx="2062">
                  <c:v>0.63026599999999999</c:v>
                </c:pt>
                <c:pt idx="2063">
                  <c:v>0.62968000000000002</c:v>
                </c:pt>
                <c:pt idx="2064">
                  <c:v>0.62909300000000001</c:v>
                </c:pt>
                <c:pt idx="2065">
                  <c:v>0.62850399999999995</c:v>
                </c:pt>
                <c:pt idx="2066">
                  <c:v>0.62791300000000005</c:v>
                </c:pt>
                <c:pt idx="2067">
                  <c:v>0.62732100000000002</c:v>
                </c:pt>
                <c:pt idx="2068">
                  <c:v>0.62672700000000003</c:v>
                </c:pt>
                <c:pt idx="2069">
                  <c:v>0.62613200000000002</c:v>
                </c:pt>
                <c:pt idx="2070">
                  <c:v>0.62553499999999995</c:v>
                </c:pt>
                <c:pt idx="2071">
                  <c:v>0.62493600000000005</c:v>
                </c:pt>
                <c:pt idx="2072">
                  <c:v>0.624336</c:v>
                </c:pt>
                <c:pt idx="2073">
                  <c:v>0.62373400000000001</c:v>
                </c:pt>
                <c:pt idx="2074">
                  <c:v>0.62313099999999999</c:v>
                </c:pt>
                <c:pt idx="2075">
                  <c:v>0.622525</c:v>
                </c:pt>
                <c:pt idx="2076">
                  <c:v>0.621919</c:v>
                </c:pt>
                <c:pt idx="2077">
                  <c:v>0.62131000000000003</c:v>
                </c:pt>
                <c:pt idx="2078">
                  <c:v>0.62070000000000003</c:v>
                </c:pt>
                <c:pt idx="2079">
                  <c:v>0.620089</c:v>
                </c:pt>
                <c:pt idx="2080">
                  <c:v>0.619475</c:v>
                </c:pt>
                <c:pt idx="2081">
                  <c:v>0.61885999999999997</c:v>
                </c:pt>
                <c:pt idx="2082">
                  <c:v>0.61824400000000002</c:v>
                </c:pt>
                <c:pt idx="2083">
                  <c:v>0.61762499999999998</c:v>
                </c:pt>
                <c:pt idx="2084">
                  <c:v>0.61700500000000003</c:v>
                </c:pt>
                <c:pt idx="2085">
                  <c:v>0.61638400000000004</c:v>
                </c:pt>
                <c:pt idx="2086">
                  <c:v>0.61575999999999997</c:v>
                </c:pt>
                <c:pt idx="2087">
                  <c:v>0.61513499999999999</c:v>
                </c:pt>
                <c:pt idx="2088">
                  <c:v>0.61450800000000005</c:v>
                </c:pt>
                <c:pt idx="2089">
                  <c:v>0.61387999999999998</c:v>
                </c:pt>
                <c:pt idx="2090">
                  <c:v>0.61324999999999996</c:v>
                </c:pt>
                <c:pt idx="2091">
                  <c:v>0.612618</c:v>
                </c:pt>
                <c:pt idx="2092">
                  <c:v>0.61198399999999997</c:v>
                </c:pt>
                <c:pt idx="2093">
                  <c:v>0.61134900000000003</c:v>
                </c:pt>
                <c:pt idx="2094">
                  <c:v>0.61071200000000003</c:v>
                </c:pt>
                <c:pt idx="2095">
                  <c:v>0.61007299999999998</c:v>
                </c:pt>
                <c:pt idx="2096">
                  <c:v>0.609433</c:v>
                </c:pt>
                <c:pt idx="2097">
                  <c:v>0.60879099999999997</c:v>
                </c:pt>
                <c:pt idx="2098">
                  <c:v>0.60814699999999999</c:v>
                </c:pt>
                <c:pt idx="2099">
                  <c:v>0.60750099999999996</c:v>
                </c:pt>
                <c:pt idx="2100">
                  <c:v>0.606854</c:v>
                </c:pt>
                <c:pt idx="2101">
                  <c:v>0.60620399999999997</c:v>
                </c:pt>
                <c:pt idx="2102">
                  <c:v>0.60555300000000001</c:v>
                </c:pt>
                <c:pt idx="2103">
                  <c:v>0.60490100000000002</c:v>
                </c:pt>
                <c:pt idx="2104">
                  <c:v>0.60424599999999995</c:v>
                </c:pt>
                <c:pt idx="2105">
                  <c:v>0.60358999999999996</c:v>
                </c:pt>
                <c:pt idx="2106">
                  <c:v>0.60293200000000002</c:v>
                </c:pt>
                <c:pt idx="2107">
                  <c:v>0.60227200000000003</c:v>
                </c:pt>
                <c:pt idx="2108">
                  <c:v>0.60160999999999998</c:v>
                </c:pt>
                <c:pt idx="2109">
                  <c:v>0.60094700000000001</c:v>
                </c:pt>
                <c:pt idx="2110">
                  <c:v>0.60028199999999998</c:v>
                </c:pt>
                <c:pt idx="2111">
                  <c:v>0.59961399999999998</c:v>
                </c:pt>
                <c:pt idx="2112">
                  <c:v>0.59894599999999998</c:v>
                </c:pt>
                <c:pt idx="2113">
                  <c:v>0.598275</c:v>
                </c:pt>
                <c:pt idx="2114">
                  <c:v>0.59760199999999997</c:v>
                </c:pt>
                <c:pt idx="2115">
                  <c:v>0.59692800000000001</c:v>
                </c:pt>
                <c:pt idx="2116">
                  <c:v>0.596252</c:v>
                </c:pt>
                <c:pt idx="2117">
                  <c:v>0.59557400000000005</c:v>
                </c:pt>
                <c:pt idx="2118">
                  <c:v>0.59489400000000003</c:v>
                </c:pt>
                <c:pt idx="2119">
                  <c:v>0.59421199999999996</c:v>
                </c:pt>
                <c:pt idx="2120">
                  <c:v>0.59352800000000006</c:v>
                </c:pt>
                <c:pt idx="2121">
                  <c:v>0.59284300000000001</c:v>
                </c:pt>
                <c:pt idx="2122">
                  <c:v>0.59215600000000002</c:v>
                </c:pt>
                <c:pt idx="2123">
                  <c:v>0.59146600000000005</c:v>
                </c:pt>
                <c:pt idx="2124">
                  <c:v>0.59077500000000005</c:v>
                </c:pt>
                <c:pt idx="2125">
                  <c:v>0.590082</c:v>
                </c:pt>
                <c:pt idx="2126">
                  <c:v>0.58938699999999999</c:v>
                </c:pt>
                <c:pt idx="2127">
                  <c:v>0.58869099999999996</c:v>
                </c:pt>
                <c:pt idx="2128">
                  <c:v>0.58799199999999996</c:v>
                </c:pt>
                <c:pt idx="2129">
                  <c:v>0.58729100000000001</c:v>
                </c:pt>
                <c:pt idx="2130">
                  <c:v>0.58658900000000003</c:v>
                </c:pt>
                <c:pt idx="2131">
                  <c:v>0.58588499999999999</c:v>
                </c:pt>
                <c:pt idx="2132">
                  <c:v>0.58517799999999998</c:v>
                </c:pt>
                <c:pt idx="2133">
                  <c:v>0.58447000000000005</c:v>
                </c:pt>
                <c:pt idx="2134">
                  <c:v>0.58375999999999995</c:v>
                </c:pt>
                <c:pt idx="2135">
                  <c:v>0.58304800000000001</c:v>
                </c:pt>
                <c:pt idx="2136">
                  <c:v>0.58233400000000002</c:v>
                </c:pt>
                <c:pt idx="2137">
                  <c:v>0.58161799999999997</c:v>
                </c:pt>
                <c:pt idx="2138">
                  <c:v>0.58089999999999997</c:v>
                </c:pt>
                <c:pt idx="2139">
                  <c:v>0.58018000000000003</c:v>
                </c:pt>
                <c:pt idx="2140">
                  <c:v>0.57945800000000003</c:v>
                </c:pt>
                <c:pt idx="2141">
                  <c:v>0.57873399999999997</c:v>
                </c:pt>
                <c:pt idx="2142">
                  <c:v>0.578009</c:v>
                </c:pt>
                <c:pt idx="2143">
                  <c:v>0.57728100000000004</c:v>
                </c:pt>
                <c:pt idx="2144">
                  <c:v>0.57655100000000004</c:v>
                </c:pt>
                <c:pt idx="2145">
                  <c:v>0.57581899999999997</c:v>
                </c:pt>
                <c:pt idx="2146">
                  <c:v>0.57508599999999999</c:v>
                </c:pt>
                <c:pt idx="2147">
                  <c:v>0.57435000000000003</c:v>
                </c:pt>
                <c:pt idx="2148">
                  <c:v>0.57361200000000001</c:v>
                </c:pt>
                <c:pt idx="2149">
                  <c:v>0.57287299999999997</c:v>
                </c:pt>
                <c:pt idx="2150">
                  <c:v>0.57213099999999995</c:v>
                </c:pt>
                <c:pt idx="2151">
                  <c:v>0.57138699999999998</c:v>
                </c:pt>
                <c:pt idx="2152">
                  <c:v>0.57064099999999995</c:v>
                </c:pt>
                <c:pt idx="2153">
                  <c:v>0.56989400000000001</c:v>
                </c:pt>
                <c:pt idx="2154">
                  <c:v>0.56914399999999998</c:v>
                </c:pt>
                <c:pt idx="2155">
                  <c:v>0.56839200000000001</c:v>
                </c:pt>
                <c:pt idx="2156">
                  <c:v>0.56763799999999998</c:v>
                </c:pt>
                <c:pt idx="2157">
                  <c:v>0.566882</c:v>
                </c:pt>
                <c:pt idx="2158">
                  <c:v>0.56612399999999996</c:v>
                </c:pt>
                <c:pt idx="2159">
                  <c:v>0.56536399999999998</c:v>
                </c:pt>
                <c:pt idx="2160">
                  <c:v>0.56460200000000005</c:v>
                </c:pt>
                <c:pt idx="2161">
                  <c:v>0.56383799999999995</c:v>
                </c:pt>
                <c:pt idx="2162">
                  <c:v>0.56307099999999999</c:v>
                </c:pt>
                <c:pt idx="2163">
                  <c:v>0.562303</c:v>
                </c:pt>
                <c:pt idx="2164">
                  <c:v>0.56153299999999995</c:v>
                </c:pt>
                <c:pt idx="2165">
                  <c:v>0.56076000000000004</c:v>
                </c:pt>
                <c:pt idx="2166">
                  <c:v>0.55998599999999998</c:v>
                </c:pt>
                <c:pt idx="2167">
                  <c:v>0.55920899999999996</c:v>
                </c:pt>
                <c:pt idx="2168">
                  <c:v>0.55842999999999998</c:v>
                </c:pt>
                <c:pt idx="2169">
                  <c:v>0.55764899999999995</c:v>
                </c:pt>
                <c:pt idx="2170">
                  <c:v>0.55686599999999997</c:v>
                </c:pt>
                <c:pt idx="2171">
                  <c:v>0.55608100000000005</c:v>
                </c:pt>
                <c:pt idx="2172">
                  <c:v>0.55529399999999995</c:v>
                </c:pt>
                <c:pt idx="2173">
                  <c:v>0.554504</c:v>
                </c:pt>
                <c:pt idx="2174">
                  <c:v>0.55371300000000001</c:v>
                </c:pt>
                <c:pt idx="2175">
                  <c:v>0.55291900000000005</c:v>
                </c:pt>
                <c:pt idx="2176">
                  <c:v>0.55212300000000003</c:v>
                </c:pt>
                <c:pt idx="2177">
                  <c:v>0.55132599999999998</c:v>
                </c:pt>
                <c:pt idx="2178">
                  <c:v>0.55052500000000004</c:v>
                </c:pt>
                <c:pt idx="2179">
                  <c:v>0.54972299999999996</c:v>
                </c:pt>
                <c:pt idx="2180">
                  <c:v>0.54891900000000005</c:v>
                </c:pt>
                <c:pt idx="2181">
                  <c:v>0.54811200000000004</c:v>
                </c:pt>
                <c:pt idx="2182">
                  <c:v>0.54730400000000001</c:v>
                </c:pt>
                <c:pt idx="2183">
                  <c:v>0.54649300000000001</c:v>
                </c:pt>
                <c:pt idx="2184">
                  <c:v>0.54568000000000005</c:v>
                </c:pt>
                <c:pt idx="2185">
                  <c:v>0.54486400000000001</c:v>
                </c:pt>
                <c:pt idx="2186">
                  <c:v>0.54404699999999995</c:v>
                </c:pt>
                <c:pt idx="2187">
                  <c:v>0.54322700000000002</c:v>
                </c:pt>
                <c:pt idx="2188">
                  <c:v>0.54240600000000005</c:v>
                </c:pt>
                <c:pt idx="2189">
                  <c:v>0.54158200000000001</c:v>
                </c:pt>
                <c:pt idx="2190">
                  <c:v>0.54075499999999999</c:v>
                </c:pt>
                <c:pt idx="2191">
                  <c:v>0.53992700000000005</c:v>
                </c:pt>
                <c:pt idx="2192">
                  <c:v>0.53909600000000002</c:v>
                </c:pt>
                <c:pt idx="2193">
                  <c:v>0.53826300000000005</c:v>
                </c:pt>
                <c:pt idx="2194">
                  <c:v>0.53742800000000002</c:v>
                </c:pt>
                <c:pt idx="2195">
                  <c:v>0.53659100000000004</c:v>
                </c:pt>
                <c:pt idx="2196">
                  <c:v>0.53575200000000001</c:v>
                </c:pt>
                <c:pt idx="2197">
                  <c:v>0.53491</c:v>
                </c:pt>
                <c:pt idx="2198">
                  <c:v>0.53406600000000004</c:v>
                </c:pt>
                <c:pt idx="2199">
                  <c:v>0.53322000000000003</c:v>
                </c:pt>
                <c:pt idx="2200">
                  <c:v>0.53237100000000004</c:v>
                </c:pt>
                <c:pt idx="2201">
                  <c:v>0.53151999999999999</c:v>
                </c:pt>
                <c:pt idx="2202">
                  <c:v>0.530667</c:v>
                </c:pt>
                <c:pt idx="2203">
                  <c:v>0.52981199999999995</c:v>
                </c:pt>
                <c:pt idx="2204">
                  <c:v>0.52895499999999995</c:v>
                </c:pt>
                <c:pt idx="2205">
                  <c:v>0.52809499999999998</c:v>
                </c:pt>
                <c:pt idx="2206">
                  <c:v>0.52723299999999995</c:v>
                </c:pt>
                <c:pt idx="2207">
                  <c:v>0.52636799999999995</c:v>
                </c:pt>
                <c:pt idx="2208">
                  <c:v>0.52550200000000002</c:v>
                </c:pt>
                <c:pt idx="2209">
                  <c:v>0.52463300000000002</c:v>
                </c:pt>
                <c:pt idx="2210">
                  <c:v>0.52376199999999995</c:v>
                </c:pt>
                <c:pt idx="2211">
                  <c:v>0.52288800000000002</c:v>
                </c:pt>
                <c:pt idx="2212">
                  <c:v>0.52201299999999995</c:v>
                </c:pt>
                <c:pt idx="2213">
                  <c:v>0.52113500000000001</c:v>
                </c:pt>
                <c:pt idx="2214">
                  <c:v>0.52025399999999999</c:v>
                </c:pt>
                <c:pt idx="2215">
                  <c:v>0.51937199999999994</c:v>
                </c:pt>
                <c:pt idx="2216">
                  <c:v>0.51848700000000003</c:v>
                </c:pt>
                <c:pt idx="2217">
                  <c:v>0.51759999999999995</c:v>
                </c:pt>
                <c:pt idx="2218">
                  <c:v>0.51671</c:v>
                </c:pt>
                <c:pt idx="2219">
                  <c:v>0.515818</c:v>
                </c:pt>
                <c:pt idx="2220">
                  <c:v>0.51492400000000005</c:v>
                </c:pt>
                <c:pt idx="2221">
                  <c:v>0.51402700000000001</c:v>
                </c:pt>
                <c:pt idx="2222">
                  <c:v>0.51312899999999995</c:v>
                </c:pt>
                <c:pt idx="2223">
                  <c:v>0.51222699999999999</c:v>
                </c:pt>
                <c:pt idx="2224">
                  <c:v>0.511324</c:v>
                </c:pt>
                <c:pt idx="2225">
                  <c:v>0.51041800000000004</c:v>
                </c:pt>
                <c:pt idx="2226">
                  <c:v>0.50951000000000002</c:v>
                </c:pt>
                <c:pt idx="2227">
                  <c:v>0.50859900000000002</c:v>
                </c:pt>
                <c:pt idx="2228">
                  <c:v>0.507687</c:v>
                </c:pt>
                <c:pt idx="2229">
                  <c:v>0.50677099999999997</c:v>
                </c:pt>
                <c:pt idx="2230">
                  <c:v>0.50585400000000003</c:v>
                </c:pt>
                <c:pt idx="2231">
                  <c:v>0.50493399999999999</c:v>
                </c:pt>
                <c:pt idx="2232">
                  <c:v>0.50401200000000002</c:v>
                </c:pt>
                <c:pt idx="2233">
                  <c:v>0.50308699999999995</c:v>
                </c:pt>
                <c:pt idx="2234">
                  <c:v>0.50216000000000005</c:v>
                </c:pt>
                <c:pt idx="2235">
                  <c:v>0.50123099999999998</c:v>
                </c:pt>
                <c:pt idx="2236">
                  <c:v>0.50029900000000005</c:v>
                </c:pt>
                <c:pt idx="2237">
                  <c:v>0.499365</c:v>
                </c:pt>
                <c:pt idx="2238">
                  <c:v>0.49842900000000001</c:v>
                </c:pt>
                <c:pt idx="2239">
                  <c:v>0.49748999999999999</c:v>
                </c:pt>
                <c:pt idx="2240">
                  <c:v>0.49654900000000002</c:v>
                </c:pt>
                <c:pt idx="2241">
                  <c:v>0.49560500000000002</c:v>
                </c:pt>
                <c:pt idx="2242">
                  <c:v>0.49465900000000002</c:v>
                </c:pt>
                <c:pt idx="2243">
                  <c:v>0.49371100000000001</c:v>
                </c:pt>
                <c:pt idx="2244">
                  <c:v>0.49275999999999998</c:v>
                </c:pt>
                <c:pt idx="2245">
                  <c:v>0.49180699999999999</c:v>
                </c:pt>
                <c:pt idx="2246">
                  <c:v>0.49085200000000001</c:v>
                </c:pt>
                <c:pt idx="2247">
                  <c:v>0.489894</c:v>
                </c:pt>
                <c:pt idx="2248">
                  <c:v>0.48893399999999998</c:v>
                </c:pt>
                <c:pt idx="2249">
                  <c:v>0.48797099999999999</c:v>
                </c:pt>
                <c:pt idx="2250">
                  <c:v>0.48700599999999999</c:v>
                </c:pt>
                <c:pt idx="2251">
                  <c:v>0.486039</c:v>
                </c:pt>
                <c:pt idx="2252">
                  <c:v>0.48506899999999997</c:v>
                </c:pt>
                <c:pt idx="2253">
                  <c:v>0.484097</c:v>
                </c:pt>
                <c:pt idx="2254">
                  <c:v>0.48312300000000002</c:v>
                </c:pt>
                <c:pt idx="2255">
                  <c:v>0.48214600000000002</c:v>
                </c:pt>
                <c:pt idx="2256">
                  <c:v>0.48116599999999998</c:v>
                </c:pt>
                <c:pt idx="2257">
                  <c:v>0.48018499999999997</c:v>
                </c:pt>
                <c:pt idx="2258">
                  <c:v>0.47920099999999999</c:v>
                </c:pt>
                <c:pt idx="2259">
                  <c:v>0.47821399999999997</c:v>
                </c:pt>
                <c:pt idx="2260">
                  <c:v>0.47722500000000001</c:v>
                </c:pt>
                <c:pt idx="2261">
                  <c:v>0.47623399999999999</c:v>
                </c:pt>
                <c:pt idx="2262">
                  <c:v>0.47524</c:v>
                </c:pt>
                <c:pt idx="2263">
                  <c:v>0.474244</c:v>
                </c:pt>
                <c:pt idx="2264">
                  <c:v>0.473246</c:v>
                </c:pt>
                <c:pt idx="2265">
                  <c:v>0.47224500000000003</c:v>
                </c:pt>
                <c:pt idx="2266">
                  <c:v>0.47124199999999999</c:v>
                </c:pt>
                <c:pt idx="2267">
                  <c:v>0.47023599999999999</c:v>
                </c:pt>
                <c:pt idx="2268">
                  <c:v>0.46922799999999998</c:v>
                </c:pt>
                <c:pt idx="2269">
                  <c:v>0.46821699999999999</c:v>
                </c:pt>
                <c:pt idx="2270">
                  <c:v>0.46720499999999998</c:v>
                </c:pt>
                <c:pt idx="2271">
                  <c:v>0.46618900000000002</c:v>
                </c:pt>
                <c:pt idx="2272">
                  <c:v>0.46517199999999997</c:v>
                </c:pt>
                <c:pt idx="2273">
                  <c:v>0.46415200000000001</c:v>
                </c:pt>
                <c:pt idx="2274">
                  <c:v>0.46312900000000001</c:v>
                </c:pt>
                <c:pt idx="2275">
                  <c:v>0.46210400000000001</c:v>
                </c:pt>
                <c:pt idx="2276">
                  <c:v>0.46107700000000001</c:v>
                </c:pt>
                <c:pt idx="2277">
                  <c:v>0.46004800000000001</c:v>
                </c:pt>
                <c:pt idx="2278">
                  <c:v>0.45901599999999998</c:v>
                </c:pt>
                <c:pt idx="2279">
                  <c:v>0.45798100000000003</c:v>
                </c:pt>
                <c:pt idx="2280">
                  <c:v>0.45694499999999999</c:v>
                </c:pt>
                <c:pt idx="2281">
                  <c:v>0.45590599999999998</c:v>
                </c:pt>
                <c:pt idx="2282">
                  <c:v>0.45486399999999999</c:v>
                </c:pt>
                <c:pt idx="2283">
                  <c:v>0.45382</c:v>
                </c:pt>
                <c:pt idx="2284">
                  <c:v>0.45277400000000001</c:v>
                </c:pt>
                <c:pt idx="2285">
                  <c:v>0.45172499999999999</c:v>
                </c:pt>
                <c:pt idx="2286">
                  <c:v>0.45067400000000002</c:v>
                </c:pt>
                <c:pt idx="2287">
                  <c:v>0.44962099999999999</c:v>
                </c:pt>
                <c:pt idx="2288">
                  <c:v>0.44856499999999999</c:v>
                </c:pt>
                <c:pt idx="2289">
                  <c:v>0.44750699999999999</c:v>
                </c:pt>
                <c:pt idx="2290">
                  <c:v>0.44644699999999998</c:v>
                </c:pt>
                <c:pt idx="2291">
                  <c:v>0.445384</c:v>
                </c:pt>
                <c:pt idx="2292">
                  <c:v>0.44431900000000002</c:v>
                </c:pt>
                <c:pt idx="2293">
                  <c:v>0.44325100000000001</c:v>
                </c:pt>
                <c:pt idx="2294">
                  <c:v>0.44218099999999999</c:v>
                </c:pt>
                <c:pt idx="2295">
                  <c:v>0.44110899999999997</c:v>
                </c:pt>
                <c:pt idx="2296">
                  <c:v>0.44003500000000001</c:v>
                </c:pt>
                <c:pt idx="2297">
                  <c:v>0.43895800000000001</c:v>
                </c:pt>
                <c:pt idx="2298">
                  <c:v>0.43787900000000002</c:v>
                </c:pt>
                <c:pt idx="2299">
                  <c:v>0.43679699999999999</c:v>
                </c:pt>
                <c:pt idx="2300">
                  <c:v>0.43571300000000002</c:v>
                </c:pt>
                <c:pt idx="2301">
                  <c:v>0.43462699999999999</c:v>
                </c:pt>
                <c:pt idx="2302">
                  <c:v>0.43353900000000001</c:v>
                </c:pt>
                <c:pt idx="2303">
                  <c:v>0.432448</c:v>
                </c:pt>
                <c:pt idx="2304">
                  <c:v>0.43135499999999999</c:v>
                </c:pt>
                <c:pt idx="2305">
                  <c:v>0.43025999999999998</c:v>
                </c:pt>
                <c:pt idx="2306">
                  <c:v>0.42916199999999999</c:v>
                </c:pt>
                <c:pt idx="2307">
                  <c:v>0.428062</c:v>
                </c:pt>
                <c:pt idx="2308">
                  <c:v>0.42696000000000001</c:v>
                </c:pt>
                <c:pt idx="2309">
                  <c:v>0.42585499999999998</c:v>
                </c:pt>
                <c:pt idx="2310">
                  <c:v>0.42474899999999999</c:v>
                </c:pt>
                <c:pt idx="2311">
                  <c:v>0.42364000000000002</c:v>
                </c:pt>
                <c:pt idx="2312">
                  <c:v>0.42252800000000001</c:v>
                </c:pt>
                <c:pt idx="2313">
                  <c:v>0.42141499999999998</c:v>
                </c:pt>
                <c:pt idx="2314">
                  <c:v>0.42029899999999998</c:v>
                </c:pt>
                <c:pt idx="2315">
                  <c:v>0.41918100000000003</c:v>
                </c:pt>
                <c:pt idx="2316">
                  <c:v>0.41806100000000002</c:v>
                </c:pt>
                <c:pt idx="2317">
                  <c:v>0.41693799999999998</c:v>
                </c:pt>
                <c:pt idx="2318">
                  <c:v>0.41581400000000002</c:v>
                </c:pt>
                <c:pt idx="2319">
                  <c:v>0.41468699999999997</c:v>
                </c:pt>
                <c:pt idx="2320">
                  <c:v>0.41355799999999998</c:v>
                </c:pt>
                <c:pt idx="2321">
                  <c:v>0.41242600000000001</c:v>
                </c:pt>
                <c:pt idx="2322">
                  <c:v>0.41129300000000002</c:v>
                </c:pt>
                <c:pt idx="2323">
                  <c:v>0.41015699999999999</c:v>
                </c:pt>
                <c:pt idx="2324">
                  <c:v>0.40901999999999999</c:v>
                </c:pt>
                <c:pt idx="2325">
                  <c:v>0.40788000000000002</c:v>
                </c:pt>
                <c:pt idx="2326">
                  <c:v>0.40673799999999999</c:v>
                </c:pt>
                <c:pt idx="2327">
                  <c:v>0.40559299999999998</c:v>
                </c:pt>
                <c:pt idx="2328">
                  <c:v>0.404447</c:v>
                </c:pt>
                <c:pt idx="2329">
                  <c:v>0.40329799999999999</c:v>
                </c:pt>
                <c:pt idx="2330">
                  <c:v>0.40214800000000001</c:v>
                </c:pt>
                <c:pt idx="2331">
                  <c:v>0.40099499999999999</c:v>
                </c:pt>
                <c:pt idx="2332">
                  <c:v>0.39983999999999997</c:v>
                </c:pt>
                <c:pt idx="2333">
                  <c:v>0.39868300000000001</c:v>
                </c:pt>
                <c:pt idx="2334">
                  <c:v>0.39752399999999999</c:v>
                </c:pt>
                <c:pt idx="2335">
                  <c:v>0.39636300000000002</c:v>
                </c:pt>
                <c:pt idx="2336">
                  <c:v>0.3952</c:v>
                </c:pt>
                <c:pt idx="2337">
                  <c:v>0.39403500000000002</c:v>
                </c:pt>
                <c:pt idx="2338">
                  <c:v>0.39286799999999999</c:v>
                </c:pt>
                <c:pt idx="2339">
                  <c:v>0.39169900000000002</c:v>
                </c:pt>
                <c:pt idx="2340">
                  <c:v>0.39052799999999999</c:v>
                </c:pt>
                <c:pt idx="2341">
                  <c:v>0.38935399999999998</c:v>
                </c:pt>
                <c:pt idx="2342">
                  <c:v>0.388179</c:v>
                </c:pt>
                <c:pt idx="2343">
                  <c:v>0.38700200000000001</c:v>
                </c:pt>
                <c:pt idx="2344">
                  <c:v>0.38582300000000003</c:v>
                </c:pt>
                <c:pt idx="2345">
                  <c:v>0.38464199999999998</c:v>
                </c:pt>
                <c:pt idx="2346">
                  <c:v>0.38345899999999999</c:v>
                </c:pt>
                <c:pt idx="2347">
                  <c:v>0.382274</c:v>
                </c:pt>
                <c:pt idx="2348">
                  <c:v>0.38108700000000001</c:v>
                </c:pt>
                <c:pt idx="2349">
                  <c:v>0.37989899999999999</c:v>
                </c:pt>
                <c:pt idx="2350">
                  <c:v>0.37870799999999999</c:v>
                </c:pt>
                <c:pt idx="2351">
                  <c:v>0.37751600000000002</c:v>
                </c:pt>
                <c:pt idx="2352">
                  <c:v>0.37632100000000002</c:v>
                </c:pt>
                <c:pt idx="2353">
                  <c:v>0.37512499999999999</c:v>
                </c:pt>
                <c:pt idx="2354">
                  <c:v>0.37392700000000001</c:v>
                </c:pt>
                <c:pt idx="2355">
                  <c:v>0.372728</c:v>
                </c:pt>
                <c:pt idx="2356">
                  <c:v>0.37152600000000002</c:v>
                </c:pt>
                <c:pt idx="2357">
                  <c:v>0.37032300000000001</c:v>
                </c:pt>
                <c:pt idx="2358">
                  <c:v>0.369118</c:v>
                </c:pt>
                <c:pt idx="2359">
                  <c:v>0.36791099999999999</c:v>
                </c:pt>
                <c:pt idx="2360">
                  <c:v>0.36670199999999997</c:v>
                </c:pt>
                <c:pt idx="2361">
                  <c:v>0.36549199999999998</c:v>
                </c:pt>
                <c:pt idx="2362">
                  <c:v>0.36427999999999999</c:v>
                </c:pt>
                <c:pt idx="2363">
                  <c:v>0.363066</c:v>
                </c:pt>
                <c:pt idx="2364">
                  <c:v>0.36185099999999998</c:v>
                </c:pt>
                <c:pt idx="2365">
                  <c:v>0.36063400000000001</c:v>
                </c:pt>
                <c:pt idx="2366">
                  <c:v>0.35941600000000001</c:v>
                </c:pt>
                <c:pt idx="2367">
                  <c:v>0.35819499999999999</c:v>
                </c:pt>
                <c:pt idx="2368">
                  <c:v>0.35697299999999998</c:v>
                </c:pt>
                <c:pt idx="2369">
                  <c:v>0.35575000000000001</c:v>
                </c:pt>
                <c:pt idx="2370">
                  <c:v>0.35452499999999998</c:v>
                </c:pt>
                <c:pt idx="2371">
                  <c:v>0.35329899999999997</c:v>
                </c:pt>
                <c:pt idx="2372">
                  <c:v>0.35207100000000002</c:v>
                </c:pt>
                <c:pt idx="2373">
                  <c:v>0.35084100000000001</c:v>
                </c:pt>
                <c:pt idx="2374">
                  <c:v>0.34960999999999998</c:v>
                </c:pt>
                <c:pt idx="2375">
                  <c:v>0.34837800000000002</c:v>
                </c:pt>
                <c:pt idx="2376">
                  <c:v>0.34714400000000001</c:v>
                </c:pt>
                <c:pt idx="2377">
                  <c:v>0.34590799999999999</c:v>
                </c:pt>
                <c:pt idx="2378">
                  <c:v>0.34467199999999998</c:v>
                </c:pt>
                <c:pt idx="2379">
                  <c:v>0.34343400000000002</c:v>
                </c:pt>
                <c:pt idx="2380">
                  <c:v>0.342194</c:v>
                </c:pt>
                <c:pt idx="2381">
                  <c:v>0.34095300000000001</c:v>
                </c:pt>
                <c:pt idx="2382">
                  <c:v>0.33971099999999999</c:v>
                </c:pt>
                <c:pt idx="2383">
                  <c:v>0.33846799999999999</c:v>
                </c:pt>
                <c:pt idx="2384">
                  <c:v>0.33722299999999999</c:v>
                </c:pt>
                <c:pt idx="2385">
                  <c:v>0.33597700000000003</c:v>
                </c:pt>
                <c:pt idx="2386">
                  <c:v>0.33473000000000003</c:v>
                </c:pt>
                <c:pt idx="2387">
                  <c:v>0.33348100000000003</c:v>
                </c:pt>
                <c:pt idx="2388">
                  <c:v>0.33223200000000003</c:v>
                </c:pt>
                <c:pt idx="2389">
                  <c:v>0.33098100000000003</c:v>
                </c:pt>
                <c:pt idx="2390">
                  <c:v>0.32972899999999999</c:v>
                </c:pt>
                <c:pt idx="2391">
                  <c:v>0.32847599999999999</c:v>
                </c:pt>
                <c:pt idx="2392">
                  <c:v>0.32722200000000001</c:v>
                </c:pt>
                <c:pt idx="2393">
                  <c:v>0.32596700000000001</c:v>
                </c:pt>
                <c:pt idx="2394">
                  <c:v>0.32471100000000003</c:v>
                </c:pt>
                <c:pt idx="2395">
                  <c:v>0.32345299999999999</c:v>
                </c:pt>
                <c:pt idx="2396">
                  <c:v>0.32219500000000001</c:v>
                </c:pt>
                <c:pt idx="2397">
                  <c:v>0.320936</c:v>
                </c:pt>
                <c:pt idx="2398">
                  <c:v>0.31967600000000002</c:v>
                </c:pt>
                <c:pt idx="2399">
                  <c:v>0.318415</c:v>
                </c:pt>
                <c:pt idx="2400">
                  <c:v>0.31715300000000002</c:v>
                </c:pt>
              </c:numCache>
            </c:numRef>
          </c:yVal>
          <c:smooth val="1"/>
          <c:extLst>
            <c:ext xmlns:c16="http://schemas.microsoft.com/office/drawing/2014/chart" uri="{C3380CC4-5D6E-409C-BE32-E72D297353CC}">
              <c16:uniqueId val="{00000002-830C-4EA8-8E6B-521794D16522}"/>
            </c:ext>
          </c:extLst>
        </c:ser>
        <c:ser>
          <c:idx val="3"/>
          <c:order val="3"/>
          <c:tx>
            <c:strRef>
              <c:f>Sheet5!$E$7</c:f>
              <c:strCache>
                <c:ptCount val="1"/>
                <c:pt idx="0">
                  <c:v>(d) Effect of Viewing Mitigation = -0.035</c:v>
                </c:pt>
              </c:strCache>
            </c:strRef>
          </c:tx>
          <c:spPr>
            <a:ln w="38100" cap="rnd">
              <a:solidFill>
                <a:schemeClr val="accent4"/>
              </a:solidFill>
              <a:round/>
            </a:ln>
            <a:effectLst/>
          </c:spPr>
          <c:marker>
            <c:symbol val="none"/>
          </c:marker>
          <c:xVal>
            <c:numRef>
              <c:f>Sheet5!$A$8:$A$2408</c:f>
              <c:numCache>
                <c:formatCode>General</c:formatCode>
                <c:ptCount val="2401"/>
                <c:pt idx="0">
                  <c:v>0</c:v>
                </c:pt>
                <c:pt idx="1">
                  <c:v>6.25E-2</c:v>
                </c:pt>
                <c:pt idx="2">
                  <c:v>0.125</c:v>
                </c:pt>
                <c:pt idx="3">
                  <c:v>0.1875</c:v>
                </c:pt>
                <c:pt idx="4">
                  <c:v>0.25</c:v>
                </c:pt>
                <c:pt idx="5">
                  <c:v>0.3125</c:v>
                </c:pt>
                <c:pt idx="6">
                  <c:v>0.375</c:v>
                </c:pt>
                <c:pt idx="7">
                  <c:v>0.4375</c:v>
                </c:pt>
                <c:pt idx="8">
                  <c:v>0.5</c:v>
                </c:pt>
                <c:pt idx="9">
                  <c:v>0.5625</c:v>
                </c:pt>
                <c:pt idx="10">
                  <c:v>0.625</c:v>
                </c:pt>
                <c:pt idx="11">
                  <c:v>0.6875</c:v>
                </c:pt>
                <c:pt idx="12">
                  <c:v>0.75</c:v>
                </c:pt>
                <c:pt idx="13">
                  <c:v>0.8125</c:v>
                </c:pt>
                <c:pt idx="14">
                  <c:v>0.875</c:v>
                </c:pt>
                <c:pt idx="15">
                  <c:v>0.9375</c:v>
                </c:pt>
                <c:pt idx="16">
                  <c:v>1</c:v>
                </c:pt>
                <c:pt idx="17">
                  <c:v>1.0625</c:v>
                </c:pt>
                <c:pt idx="18">
                  <c:v>1.125</c:v>
                </c:pt>
                <c:pt idx="19">
                  <c:v>1.1875</c:v>
                </c:pt>
                <c:pt idx="20">
                  <c:v>1.25</c:v>
                </c:pt>
                <c:pt idx="21">
                  <c:v>1.3125</c:v>
                </c:pt>
                <c:pt idx="22">
                  <c:v>1.375</c:v>
                </c:pt>
                <c:pt idx="23">
                  <c:v>1.4375</c:v>
                </c:pt>
                <c:pt idx="24">
                  <c:v>1.5</c:v>
                </c:pt>
                <c:pt idx="25">
                  <c:v>1.5625</c:v>
                </c:pt>
                <c:pt idx="26">
                  <c:v>1.625</c:v>
                </c:pt>
                <c:pt idx="27">
                  <c:v>1.6875</c:v>
                </c:pt>
                <c:pt idx="28">
                  <c:v>1.75</c:v>
                </c:pt>
                <c:pt idx="29">
                  <c:v>1.8125</c:v>
                </c:pt>
                <c:pt idx="30">
                  <c:v>1.875</c:v>
                </c:pt>
                <c:pt idx="31">
                  <c:v>1.9375</c:v>
                </c:pt>
                <c:pt idx="32">
                  <c:v>2</c:v>
                </c:pt>
                <c:pt idx="33">
                  <c:v>2.0625</c:v>
                </c:pt>
                <c:pt idx="34">
                  <c:v>2.125</c:v>
                </c:pt>
                <c:pt idx="35">
                  <c:v>2.1875</c:v>
                </c:pt>
                <c:pt idx="36">
                  <c:v>2.25</c:v>
                </c:pt>
                <c:pt idx="37">
                  <c:v>2.3125</c:v>
                </c:pt>
                <c:pt idx="38">
                  <c:v>2.375</c:v>
                </c:pt>
                <c:pt idx="39">
                  <c:v>2.4375</c:v>
                </c:pt>
                <c:pt idx="40">
                  <c:v>2.5</c:v>
                </c:pt>
                <c:pt idx="41">
                  <c:v>2.5625</c:v>
                </c:pt>
                <c:pt idx="42">
                  <c:v>2.625</c:v>
                </c:pt>
                <c:pt idx="43">
                  <c:v>2.6875</c:v>
                </c:pt>
                <c:pt idx="44">
                  <c:v>2.75</c:v>
                </c:pt>
                <c:pt idx="45">
                  <c:v>2.8125</c:v>
                </c:pt>
                <c:pt idx="46">
                  <c:v>2.875</c:v>
                </c:pt>
                <c:pt idx="47">
                  <c:v>2.9375</c:v>
                </c:pt>
                <c:pt idx="48">
                  <c:v>3</c:v>
                </c:pt>
                <c:pt idx="49">
                  <c:v>3.0625</c:v>
                </c:pt>
                <c:pt idx="50">
                  <c:v>3.125</c:v>
                </c:pt>
                <c:pt idx="51">
                  <c:v>3.1875</c:v>
                </c:pt>
                <c:pt idx="52">
                  <c:v>3.25</c:v>
                </c:pt>
                <c:pt idx="53">
                  <c:v>3.3125</c:v>
                </c:pt>
                <c:pt idx="54">
                  <c:v>3.375</c:v>
                </c:pt>
                <c:pt idx="55">
                  <c:v>3.4375</c:v>
                </c:pt>
                <c:pt idx="56">
                  <c:v>3.5</c:v>
                </c:pt>
                <c:pt idx="57">
                  <c:v>3.5625</c:v>
                </c:pt>
                <c:pt idx="58">
                  <c:v>3.625</c:v>
                </c:pt>
                <c:pt idx="59">
                  <c:v>3.6875</c:v>
                </c:pt>
                <c:pt idx="60">
                  <c:v>3.75</c:v>
                </c:pt>
                <c:pt idx="61">
                  <c:v>3.8125</c:v>
                </c:pt>
                <c:pt idx="62">
                  <c:v>3.875</c:v>
                </c:pt>
                <c:pt idx="63">
                  <c:v>3.9375</c:v>
                </c:pt>
                <c:pt idx="64">
                  <c:v>4</c:v>
                </c:pt>
                <c:pt idx="65">
                  <c:v>4.0625</c:v>
                </c:pt>
                <c:pt idx="66">
                  <c:v>4.125</c:v>
                </c:pt>
                <c:pt idx="67">
                  <c:v>4.1875</c:v>
                </c:pt>
                <c:pt idx="68">
                  <c:v>4.25</c:v>
                </c:pt>
                <c:pt idx="69">
                  <c:v>4.3125</c:v>
                </c:pt>
                <c:pt idx="70">
                  <c:v>4.375</c:v>
                </c:pt>
                <c:pt idx="71">
                  <c:v>4.4375</c:v>
                </c:pt>
                <c:pt idx="72">
                  <c:v>4.5</c:v>
                </c:pt>
                <c:pt idx="73">
                  <c:v>4.5625</c:v>
                </c:pt>
                <c:pt idx="74">
                  <c:v>4.625</c:v>
                </c:pt>
                <c:pt idx="75">
                  <c:v>4.6875</c:v>
                </c:pt>
                <c:pt idx="76">
                  <c:v>4.75</c:v>
                </c:pt>
                <c:pt idx="77">
                  <c:v>4.8125</c:v>
                </c:pt>
                <c:pt idx="78">
                  <c:v>4.875</c:v>
                </c:pt>
                <c:pt idx="79">
                  <c:v>4.9375</c:v>
                </c:pt>
                <c:pt idx="80">
                  <c:v>5</c:v>
                </c:pt>
                <c:pt idx="81">
                  <c:v>5.0625</c:v>
                </c:pt>
                <c:pt idx="82">
                  <c:v>5.125</c:v>
                </c:pt>
                <c:pt idx="83">
                  <c:v>5.1875</c:v>
                </c:pt>
                <c:pt idx="84">
                  <c:v>5.25</c:v>
                </c:pt>
                <c:pt idx="85">
                  <c:v>5.3125</c:v>
                </c:pt>
                <c:pt idx="86">
                  <c:v>5.375</c:v>
                </c:pt>
                <c:pt idx="87">
                  <c:v>5.4375</c:v>
                </c:pt>
                <c:pt idx="88">
                  <c:v>5.5</c:v>
                </c:pt>
                <c:pt idx="89">
                  <c:v>5.5625</c:v>
                </c:pt>
                <c:pt idx="90">
                  <c:v>5.625</c:v>
                </c:pt>
                <c:pt idx="91">
                  <c:v>5.6875</c:v>
                </c:pt>
                <c:pt idx="92">
                  <c:v>5.75</c:v>
                </c:pt>
                <c:pt idx="93">
                  <c:v>5.8125</c:v>
                </c:pt>
                <c:pt idx="94">
                  <c:v>5.875</c:v>
                </c:pt>
                <c:pt idx="95">
                  <c:v>5.9375</c:v>
                </c:pt>
                <c:pt idx="96">
                  <c:v>6</c:v>
                </c:pt>
                <c:pt idx="97">
                  <c:v>6.0625</c:v>
                </c:pt>
                <c:pt idx="98">
                  <c:v>6.125</c:v>
                </c:pt>
                <c:pt idx="99">
                  <c:v>6.1875</c:v>
                </c:pt>
                <c:pt idx="100">
                  <c:v>6.25</c:v>
                </c:pt>
                <c:pt idx="101">
                  <c:v>6.3125</c:v>
                </c:pt>
                <c:pt idx="102">
                  <c:v>6.375</c:v>
                </c:pt>
                <c:pt idx="103">
                  <c:v>6.4375</c:v>
                </c:pt>
                <c:pt idx="104">
                  <c:v>6.5</c:v>
                </c:pt>
                <c:pt idx="105">
                  <c:v>6.5625</c:v>
                </c:pt>
                <c:pt idx="106">
                  <c:v>6.625</c:v>
                </c:pt>
                <c:pt idx="107">
                  <c:v>6.6875</c:v>
                </c:pt>
                <c:pt idx="108">
                  <c:v>6.75</c:v>
                </c:pt>
                <c:pt idx="109">
                  <c:v>6.8125</c:v>
                </c:pt>
                <c:pt idx="110">
                  <c:v>6.875</c:v>
                </c:pt>
                <c:pt idx="111">
                  <c:v>6.9375</c:v>
                </c:pt>
                <c:pt idx="112">
                  <c:v>7</c:v>
                </c:pt>
                <c:pt idx="113">
                  <c:v>7.0625</c:v>
                </c:pt>
                <c:pt idx="114">
                  <c:v>7.125</c:v>
                </c:pt>
                <c:pt idx="115">
                  <c:v>7.1875</c:v>
                </c:pt>
                <c:pt idx="116">
                  <c:v>7.25</c:v>
                </c:pt>
                <c:pt idx="117">
                  <c:v>7.3125</c:v>
                </c:pt>
                <c:pt idx="118">
                  <c:v>7.375</c:v>
                </c:pt>
                <c:pt idx="119">
                  <c:v>7.4375</c:v>
                </c:pt>
                <c:pt idx="120">
                  <c:v>7.5</c:v>
                </c:pt>
                <c:pt idx="121">
                  <c:v>7.5625</c:v>
                </c:pt>
                <c:pt idx="122">
                  <c:v>7.625</c:v>
                </c:pt>
                <c:pt idx="123">
                  <c:v>7.6875</c:v>
                </c:pt>
                <c:pt idx="124">
                  <c:v>7.75</c:v>
                </c:pt>
                <c:pt idx="125">
                  <c:v>7.8125</c:v>
                </c:pt>
                <c:pt idx="126">
                  <c:v>7.875</c:v>
                </c:pt>
                <c:pt idx="127">
                  <c:v>7.9375</c:v>
                </c:pt>
                <c:pt idx="128">
                  <c:v>8</c:v>
                </c:pt>
                <c:pt idx="129">
                  <c:v>8.0625</c:v>
                </c:pt>
                <c:pt idx="130">
                  <c:v>8.125</c:v>
                </c:pt>
                <c:pt idx="131">
                  <c:v>8.1875</c:v>
                </c:pt>
                <c:pt idx="132">
                  <c:v>8.25</c:v>
                </c:pt>
                <c:pt idx="133">
                  <c:v>8.3125</c:v>
                </c:pt>
                <c:pt idx="134">
                  <c:v>8.375</c:v>
                </c:pt>
                <c:pt idx="135">
                  <c:v>8.4375</c:v>
                </c:pt>
                <c:pt idx="136">
                  <c:v>8.5</c:v>
                </c:pt>
                <c:pt idx="137">
                  <c:v>8.5625</c:v>
                </c:pt>
                <c:pt idx="138">
                  <c:v>8.625</c:v>
                </c:pt>
                <c:pt idx="139">
                  <c:v>8.6875</c:v>
                </c:pt>
                <c:pt idx="140">
                  <c:v>8.75</c:v>
                </c:pt>
                <c:pt idx="141">
                  <c:v>8.8125</c:v>
                </c:pt>
                <c:pt idx="142">
                  <c:v>8.875</c:v>
                </c:pt>
                <c:pt idx="143">
                  <c:v>8.9375</c:v>
                </c:pt>
                <c:pt idx="144">
                  <c:v>9</c:v>
                </c:pt>
                <c:pt idx="145">
                  <c:v>9.0625</c:v>
                </c:pt>
                <c:pt idx="146">
                  <c:v>9.125</c:v>
                </c:pt>
                <c:pt idx="147">
                  <c:v>9.1875</c:v>
                </c:pt>
                <c:pt idx="148">
                  <c:v>9.25</c:v>
                </c:pt>
                <c:pt idx="149">
                  <c:v>9.3125</c:v>
                </c:pt>
                <c:pt idx="150">
                  <c:v>9.375</c:v>
                </c:pt>
                <c:pt idx="151">
                  <c:v>9.4375</c:v>
                </c:pt>
                <c:pt idx="152">
                  <c:v>9.5</c:v>
                </c:pt>
                <c:pt idx="153">
                  <c:v>9.5625</c:v>
                </c:pt>
                <c:pt idx="154">
                  <c:v>9.625</c:v>
                </c:pt>
                <c:pt idx="155">
                  <c:v>9.6875</c:v>
                </c:pt>
                <c:pt idx="156">
                  <c:v>9.75</c:v>
                </c:pt>
                <c:pt idx="157">
                  <c:v>9.8125</c:v>
                </c:pt>
                <c:pt idx="158">
                  <c:v>9.875</c:v>
                </c:pt>
                <c:pt idx="159">
                  <c:v>9.9375</c:v>
                </c:pt>
                <c:pt idx="160">
                  <c:v>10</c:v>
                </c:pt>
                <c:pt idx="161">
                  <c:v>10.0625</c:v>
                </c:pt>
                <c:pt idx="162">
                  <c:v>10.125</c:v>
                </c:pt>
                <c:pt idx="163">
                  <c:v>10.1875</c:v>
                </c:pt>
                <c:pt idx="164">
                  <c:v>10.25</c:v>
                </c:pt>
                <c:pt idx="165">
                  <c:v>10.3125</c:v>
                </c:pt>
                <c:pt idx="166">
                  <c:v>10.375</c:v>
                </c:pt>
                <c:pt idx="167">
                  <c:v>10.4375</c:v>
                </c:pt>
                <c:pt idx="168">
                  <c:v>10.5</c:v>
                </c:pt>
                <c:pt idx="169">
                  <c:v>10.5625</c:v>
                </c:pt>
                <c:pt idx="170">
                  <c:v>10.625</c:v>
                </c:pt>
                <c:pt idx="171">
                  <c:v>10.6875</c:v>
                </c:pt>
                <c:pt idx="172">
                  <c:v>10.75</c:v>
                </c:pt>
                <c:pt idx="173">
                  <c:v>10.8125</c:v>
                </c:pt>
                <c:pt idx="174">
                  <c:v>10.875</c:v>
                </c:pt>
                <c:pt idx="175">
                  <c:v>10.9375</c:v>
                </c:pt>
                <c:pt idx="176">
                  <c:v>11</c:v>
                </c:pt>
                <c:pt idx="177">
                  <c:v>11.0625</c:v>
                </c:pt>
                <c:pt idx="178">
                  <c:v>11.125</c:v>
                </c:pt>
                <c:pt idx="179">
                  <c:v>11.1875</c:v>
                </c:pt>
                <c:pt idx="180">
                  <c:v>11.25</c:v>
                </c:pt>
                <c:pt idx="181">
                  <c:v>11.3125</c:v>
                </c:pt>
                <c:pt idx="182">
                  <c:v>11.375</c:v>
                </c:pt>
                <c:pt idx="183">
                  <c:v>11.4375</c:v>
                </c:pt>
                <c:pt idx="184">
                  <c:v>11.5</c:v>
                </c:pt>
                <c:pt idx="185">
                  <c:v>11.5625</c:v>
                </c:pt>
                <c:pt idx="186">
                  <c:v>11.625</c:v>
                </c:pt>
                <c:pt idx="187">
                  <c:v>11.6875</c:v>
                </c:pt>
                <c:pt idx="188">
                  <c:v>11.75</c:v>
                </c:pt>
                <c:pt idx="189">
                  <c:v>11.8125</c:v>
                </c:pt>
                <c:pt idx="190">
                  <c:v>11.875</c:v>
                </c:pt>
                <c:pt idx="191">
                  <c:v>11.9375</c:v>
                </c:pt>
                <c:pt idx="192">
                  <c:v>12</c:v>
                </c:pt>
                <c:pt idx="193">
                  <c:v>12.0625</c:v>
                </c:pt>
                <c:pt idx="194">
                  <c:v>12.125</c:v>
                </c:pt>
                <c:pt idx="195">
                  <c:v>12.1875</c:v>
                </c:pt>
                <c:pt idx="196">
                  <c:v>12.25</c:v>
                </c:pt>
                <c:pt idx="197">
                  <c:v>12.3125</c:v>
                </c:pt>
                <c:pt idx="198">
                  <c:v>12.375</c:v>
                </c:pt>
                <c:pt idx="199">
                  <c:v>12.4375</c:v>
                </c:pt>
                <c:pt idx="200">
                  <c:v>12.5</c:v>
                </c:pt>
                <c:pt idx="201">
                  <c:v>12.5625</c:v>
                </c:pt>
                <c:pt idx="202">
                  <c:v>12.625</c:v>
                </c:pt>
                <c:pt idx="203">
                  <c:v>12.6875</c:v>
                </c:pt>
                <c:pt idx="204">
                  <c:v>12.75</c:v>
                </c:pt>
                <c:pt idx="205">
                  <c:v>12.8125</c:v>
                </c:pt>
                <c:pt idx="206">
                  <c:v>12.875</c:v>
                </c:pt>
                <c:pt idx="207">
                  <c:v>12.9375</c:v>
                </c:pt>
                <c:pt idx="208">
                  <c:v>13</c:v>
                </c:pt>
                <c:pt idx="209">
                  <c:v>13.0625</c:v>
                </c:pt>
                <c:pt idx="210">
                  <c:v>13.125</c:v>
                </c:pt>
                <c:pt idx="211">
                  <c:v>13.1875</c:v>
                </c:pt>
                <c:pt idx="212">
                  <c:v>13.25</c:v>
                </c:pt>
                <c:pt idx="213">
                  <c:v>13.3125</c:v>
                </c:pt>
                <c:pt idx="214">
                  <c:v>13.375</c:v>
                </c:pt>
                <c:pt idx="215">
                  <c:v>13.4375</c:v>
                </c:pt>
                <c:pt idx="216">
                  <c:v>13.5</c:v>
                </c:pt>
                <c:pt idx="217">
                  <c:v>13.5625</c:v>
                </c:pt>
                <c:pt idx="218">
                  <c:v>13.625</c:v>
                </c:pt>
                <c:pt idx="219">
                  <c:v>13.6875</c:v>
                </c:pt>
                <c:pt idx="220">
                  <c:v>13.75</c:v>
                </c:pt>
                <c:pt idx="221">
                  <c:v>13.8125</c:v>
                </c:pt>
                <c:pt idx="222">
                  <c:v>13.875</c:v>
                </c:pt>
                <c:pt idx="223">
                  <c:v>13.9375</c:v>
                </c:pt>
                <c:pt idx="224">
                  <c:v>14</c:v>
                </c:pt>
                <c:pt idx="225">
                  <c:v>14.0625</c:v>
                </c:pt>
                <c:pt idx="226">
                  <c:v>14.125</c:v>
                </c:pt>
                <c:pt idx="227">
                  <c:v>14.1875</c:v>
                </c:pt>
                <c:pt idx="228">
                  <c:v>14.25</c:v>
                </c:pt>
                <c:pt idx="229">
                  <c:v>14.3125</c:v>
                </c:pt>
                <c:pt idx="230">
                  <c:v>14.375</c:v>
                </c:pt>
                <c:pt idx="231">
                  <c:v>14.4375</c:v>
                </c:pt>
                <c:pt idx="232">
                  <c:v>14.5</c:v>
                </c:pt>
                <c:pt idx="233">
                  <c:v>14.5625</c:v>
                </c:pt>
                <c:pt idx="234">
                  <c:v>14.625</c:v>
                </c:pt>
                <c:pt idx="235">
                  <c:v>14.6875</c:v>
                </c:pt>
                <c:pt idx="236">
                  <c:v>14.75</c:v>
                </c:pt>
                <c:pt idx="237">
                  <c:v>14.8125</c:v>
                </c:pt>
                <c:pt idx="238">
                  <c:v>14.875</c:v>
                </c:pt>
                <c:pt idx="239">
                  <c:v>14.9375</c:v>
                </c:pt>
                <c:pt idx="240">
                  <c:v>15</c:v>
                </c:pt>
                <c:pt idx="241">
                  <c:v>15.0625</c:v>
                </c:pt>
                <c:pt idx="242">
                  <c:v>15.125</c:v>
                </c:pt>
                <c:pt idx="243">
                  <c:v>15.1875</c:v>
                </c:pt>
                <c:pt idx="244">
                  <c:v>15.25</c:v>
                </c:pt>
                <c:pt idx="245">
                  <c:v>15.3125</c:v>
                </c:pt>
                <c:pt idx="246">
                  <c:v>15.375</c:v>
                </c:pt>
                <c:pt idx="247">
                  <c:v>15.4375</c:v>
                </c:pt>
                <c:pt idx="248">
                  <c:v>15.5</c:v>
                </c:pt>
                <c:pt idx="249">
                  <c:v>15.5625</c:v>
                </c:pt>
                <c:pt idx="250">
                  <c:v>15.625</c:v>
                </c:pt>
                <c:pt idx="251">
                  <c:v>15.6875</c:v>
                </c:pt>
                <c:pt idx="252">
                  <c:v>15.75</c:v>
                </c:pt>
                <c:pt idx="253">
                  <c:v>15.8125</c:v>
                </c:pt>
                <c:pt idx="254">
                  <c:v>15.875</c:v>
                </c:pt>
                <c:pt idx="255">
                  <c:v>15.9375</c:v>
                </c:pt>
                <c:pt idx="256">
                  <c:v>16</c:v>
                </c:pt>
                <c:pt idx="257">
                  <c:v>16.0625</c:v>
                </c:pt>
                <c:pt idx="258">
                  <c:v>16.125</c:v>
                </c:pt>
                <c:pt idx="259">
                  <c:v>16.1875</c:v>
                </c:pt>
                <c:pt idx="260">
                  <c:v>16.25</c:v>
                </c:pt>
                <c:pt idx="261">
                  <c:v>16.3125</c:v>
                </c:pt>
                <c:pt idx="262">
                  <c:v>16.375</c:v>
                </c:pt>
                <c:pt idx="263">
                  <c:v>16.4375</c:v>
                </c:pt>
                <c:pt idx="264">
                  <c:v>16.5</c:v>
                </c:pt>
                <c:pt idx="265">
                  <c:v>16.5625</c:v>
                </c:pt>
                <c:pt idx="266">
                  <c:v>16.625</c:v>
                </c:pt>
                <c:pt idx="267">
                  <c:v>16.6875</c:v>
                </c:pt>
                <c:pt idx="268">
                  <c:v>16.75</c:v>
                </c:pt>
                <c:pt idx="269">
                  <c:v>16.8125</c:v>
                </c:pt>
                <c:pt idx="270">
                  <c:v>16.875</c:v>
                </c:pt>
                <c:pt idx="271">
                  <c:v>16.9375</c:v>
                </c:pt>
                <c:pt idx="272">
                  <c:v>17</c:v>
                </c:pt>
                <c:pt idx="273">
                  <c:v>17.0625</c:v>
                </c:pt>
                <c:pt idx="274">
                  <c:v>17.125</c:v>
                </c:pt>
                <c:pt idx="275">
                  <c:v>17.1875</c:v>
                </c:pt>
                <c:pt idx="276">
                  <c:v>17.25</c:v>
                </c:pt>
                <c:pt idx="277">
                  <c:v>17.3125</c:v>
                </c:pt>
                <c:pt idx="278">
                  <c:v>17.375</c:v>
                </c:pt>
                <c:pt idx="279">
                  <c:v>17.4375</c:v>
                </c:pt>
                <c:pt idx="280">
                  <c:v>17.5</c:v>
                </c:pt>
                <c:pt idx="281">
                  <c:v>17.5625</c:v>
                </c:pt>
                <c:pt idx="282">
                  <c:v>17.625</c:v>
                </c:pt>
                <c:pt idx="283">
                  <c:v>17.6875</c:v>
                </c:pt>
                <c:pt idx="284">
                  <c:v>17.75</c:v>
                </c:pt>
                <c:pt idx="285">
                  <c:v>17.8125</c:v>
                </c:pt>
                <c:pt idx="286">
                  <c:v>17.875</c:v>
                </c:pt>
                <c:pt idx="287">
                  <c:v>17.9375</c:v>
                </c:pt>
                <c:pt idx="288">
                  <c:v>18</c:v>
                </c:pt>
                <c:pt idx="289">
                  <c:v>18.0625</c:v>
                </c:pt>
                <c:pt idx="290">
                  <c:v>18.125</c:v>
                </c:pt>
                <c:pt idx="291">
                  <c:v>18.1875</c:v>
                </c:pt>
                <c:pt idx="292">
                  <c:v>18.25</c:v>
                </c:pt>
                <c:pt idx="293">
                  <c:v>18.3125</c:v>
                </c:pt>
                <c:pt idx="294">
                  <c:v>18.375</c:v>
                </c:pt>
                <c:pt idx="295">
                  <c:v>18.4375</c:v>
                </c:pt>
                <c:pt idx="296">
                  <c:v>18.5</c:v>
                </c:pt>
                <c:pt idx="297">
                  <c:v>18.5625</c:v>
                </c:pt>
                <c:pt idx="298">
                  <c:v>18.625</c:v>
                </c:pt>
                <c:pt idx="299">
                  <c:v>18.6875</c:v>
                </c:pt>
                <c:pt idx="300">
                  <c:v>18.75</c:v>
                </c:pt>
                <c:pt idx="301">
                  <c:v>18.8125</c:v>
                </c:pt>
                <c:pt idx="302">
                  <c:v>18.875</c:v>
                </c:pt>
                <c:pt idx="303">
                  <c:v>18.9375</c:v>
                </c:pt>
                <c:pt idx="304">
                  <c:v>19</c:v>
                </c:pt>
                <c:pt idx="305">
                  <c:v>19.0625</c:v>
                </c:pt>
                <c:pt idx="306">
                  <c:v>19.125</c:v>
                </c:pt>
                <c:pt idx="307">
                  <c:v>19.1875</c:v>
                </c:pt>
                <c:pt idx="308">
                  <c:v>19.25</c:v>
                </c:pt>
                <c:pt idx="309">
                  <c:v>19.3125</c:v>
                </c:pt>
                <c:pt idx="310">
                  <c:v>19.375</c:v>
                </c:pt>
                <c:pt idx="311">
                  <c:v>19.4375</c:v>
                </c:pt>
                <c:pt idx="312">
                  <c:v>19.5</c:v>
                </c:pt>
                <c:pt idx="313">
                  <c:v>19.5625</c:v>
                </c:pt>
                <c:pt idx="314">
                  <c:v>19.625</c:v>
                </c:pt>
                <c:pt idx="315">
                  <c:v>19.6875</c:v>
                </c:pt>
                <c:pt idx="316">
                  <c:v>19.75</c:v>
                </c:pt>
                <c:pt idx="317">
                  <c:v>19.8125</c:v>
                </c:pt>
                <c:pt idx="318">
                  <c:v>19.875</c:v>
                </c:pt>
                <c:pt idx="319">
                  <c:v>19.9375</c:v>
                </c:pt>
                <c:pt idx="320">
                  <c:v>20</c:v>
                </c:pt>
                <c:pt idx="321">
                  <c:v>20.0625</c:v>
                </c:pt>
                <c:pt idx="322">
                  <c:v>20.125</c:v>
                </c:pt>
                <c:pt idx="323">
                  <c:v>20.1875</c:v>
                </c:pt>
                <c:pt idx="324">
                  <c:v>20.25</c:v>
                </c:pt>
                <c:pt idx="325">
                  <c:v>20.3125</c:v>
                </c:pt>
                <c:pt idx="326">
                  <c:v>20.375</c:v>
                </c:pt>
                <c:pt idx="327">
                  <c:v>20.4375</c:v>
                </c:pt>
                <c:pt idx="328">
                  <c:v>20.5</c:v>
                </c:pt>
                <c:pt idx="329">
                  <c:v>20.5625</c:v>
                </c:pt>
                <c:pt idx="330">
                  <c:v>20.625</c:v>
                </c:pt>
                <c:pt idx="331">
                  <c:v>20.6875</c:v>
                </c:pt>
                <c:pt idx="332">
                  <c:v>20.75</c:v>
                </c:pt>
                <c:pt idx="333">
                  <c:v>20.8125</c:v>
                </c:pt>
                <c:pt idx="334">
                  <c:v>20.875</c:v>
                </c:pt>
                <c:pt idx="335">
                  <c:v>20.9375</c:v>
                </c:pt>
                <c:pt idx="336">
                  <c:v>21</c:v>
                </c:pt>
                <c:pt idx="337">
                  <c:v>21.0625</c:v>
                </c:pt>
                <c:pt idx="338">
                  <c:v>21.125</c:v>
                </c:pt>
                <c:pt idx="339">
                  <c:v>21.1875</c:v>
                </c:pt>
                <c:pt idx="340">
                  <c:v>21.25</c:v>
                </c:pt>
                <c:pt idx="341">
                  <c:v>21.3125</c:v>
                </c:pt>
                <c:pt idx="342">
                  <c:v>21.375</c:v>
                </c:pt>
                <c:pt idx="343">
                  <c:v>21.4375</c:v>
                </c:pt>
                <c:pt idx="344">
                  <c:v>21.5</c:v>
                </c:pt>
                <c:pt idx="345">
                  <c:v>21.5625</c:v>
                </c:pt>
                <c:pt idx="346">
                  <c:v>21.625</c:v>
                </c:pt>
                <c:pt idx="347">
                  <c:v>21.6875</c:v>
                </c:pt>
                <c:pt idx="348">
                  <c:v>21.75</c:v>
                </c:pt>
                <c:pt idx="349">
                  <c:v>21.8125</c:v>
                </c:pt>
                <c:pt idx="350">
                  <c:v>21.875</c:v>
                </c:pt>
                <c:pt idx="351">
                  <c:v>21.9375</c:v>
                </c:pt>
                <c:pt idx="352">
                  <c:v>22</c:v>
                </c:pt>
                <c:pt idx="353">
                  <c:v>22.0625</c:v>
                </c:pt>
                <c:pt idx="354">
                  <c:v>22.125</c:v>
                </c:pt>
                <c:pt idx="355">
                  <c:v>22.1875</c:v>
                </c:pt>
                <c:pt idx="356">
                  <c:v>22.25</c:v>
                </c:pt>
                <c:pt idx="357">
                  <c:v>22.3125</c:v>
                </c:pt>
                <c:pt idx="358">
                  <c:v>22.375</c:v>
                </c:pt>
                <c:pt idx="359">
                  <c:v>22.4375</c:v>
                </c:pt>
                <c:pt idx="360">
                  <c:v>22.5</c:v>
                </c:pt>
                <c:pt idx="361">
                  <c:v>22.5625</c:v>
                </c:pt>
                <c:pt idx="362">
                  <c:v>22.625</c:v>
                </c:pt>
                <c:pt idx="363">
                  <c:v>22.6875</c:v>
                </c:pt>
                <c:pt idx="364">
                  <c:v>22.75</c:v>
                </c:pt>
                <c:pt idx="365">
                  <c:v>22.8125</c:v>
                </c:pt>
                <c:pt idx="366">
                  <c:v>22.875</c:v>
                </c:pt>
                <c:pt idx="367">
                  <c:v>22.9375</c:v>
                </c:pt>
                <c:pt idx="368">
                  <c:v>23</c:v>
                </c:pt>
                <c:pt idx="369">
                  <c:v>23.0625</c:v>
                </c:pt>
                <c:pt idx="370">
                  <c:v>23.125</c:v>
                </c:pt>
                <c:pt idx="371">
                  <c:v>23.1875</c:v>
                </c:pt>
                <c:pt idx="372">
                  <c:v>23.25</c:v>
                </c:pt>
                <c:pt idx="373">
                  <c:v>23.3125</c:v>
                </c:pt>
                <c:pt idx="374">
                  <c:v>23.375</c:v>
                </c:pt>
                <c:pt idx="375">
                  <c:v>23.4375</c:v>
                </c:pt>
                <c:pt idx="376">
                  <c:v>23.5</c:v>
                </c:pt>
                <c:pt idx="377">
                  <c:v>23.5625</c:v>
                </c:pt>
                <c:pt idx="378">
                  <c:v>23.625</c:v>
                </c:pt>
                <c:pt idx="379">
                  <c:v>23.6875</c:v>
                </c:pt>
                <c:pt idx="380">
                  <c:v>23.75</c:v>
                </c:pt>
                <c:pt idx="381">
                  <c:v>23.8125</c:v>
                </c:pt>
                <c:pt idx="382">
                  <c:v>23.875</c:v>
                </c:pt>
                <c:pt idx="383">
                  <c:v>23.9375</c:v>
                </c:pt>
                <c:pt idx="384">
                  <c:v>24</c:v>
                </c:pt>
                <c:pt idx="385">
                  <c:v>24.0625</c:v>
                </c:pt>
                <c:pt idx="386">
                  <c:v>24.125</c:v>
                </c:pt>
                <c:pt idx="387">
                  <c:v>24.1875</c:v>
                </c:pt>
                <c:pt idx="388">
                  <c:v>24.25</c:v>
                </c:pt>
                <c:pt idx="389">
                  <c:v>24.3125</c:v>
                </c:pt>
                <c:pt idx="390">
                  <c:v>24.375</c:v>
                </c:pt>
                <c:pt idx="391">
                  <c:v>24.4375</c:v>
                </c:pt>
                <c:pt idx="392">
                  <c:v>24.5</c:v>
                </c:pt>
                <c:pt idx="393">
                  <c:v>24.5625</c:v>
                </c:pt>
                <c:pt idx="394">
                  <c:v>24.625</c:v>
                </c:pt>
                <c:pt idx="395">
                  <c:v>24.6875</c:v>
                </c:pt>
                <c:pt idx="396">
                  <c:v>24.75</c:v>
                </c:pt>
                <c:pt idx="397">
                  <c:v>24.8125</c:v>
                </c:pt>
                <c:pt idx="398">
                  <c:v>24.875</c:v>
                </c:pt>
                <c:pt idx="399">
                  <c:v>24.9375</c:v>
                </c:pt>
                <c:pt idx="400">
                  <c:v>25</c:v>
                </c:pt>
                <c:pt idx="401">
                  <c:v>25.0625</c:v>
                </c:pt>
                <c:pt idx="402">
                  <c:v>25.125</c:v>
                </c:pt>
                <c:pt idx="403">
                  <c:v>25.1875</c:v>
                </c:pt>
                <c:pt idx="404">
                  <c:v>25.25</c:v>
                </c:pt>
                <c:pt idx="405">
                  <c:v>25.3125</c:v>
                </c:pt>
                <c:pt idx="406">
                  <c:v>25.375</c:v>
                </c:pt>
                <c:pt idx="407">
                  <c:v>25.4375</c:v>
                </c:pt>
                <c:pt idx="408">
                  <c:v>25.5</c:v>
                </c:pt>
                <c:pt idx="409">
                  <c:v>25.5625</c:v>
                </c:pt>
                <c:pt idx="410">
                  <c:v>25.625</c:v>
                </c:pt>
                <c:pt idx="411">
                  <c:v>25.6875</c:v>
                </c:pt>
                <c:pt idx="412">
                  <c:v>25.75</c:v>
                </c:pt>
                <c:pt idx="413">
                  <c:v>25.8125</c:v>
                </c:pt>
                <c:pt idx="414">
                  <c:v>25.875</c:v>
                </c:pt>
                <c:pt idx="415">
                  <c:v>25.9375</c:v>
                </c:pt>
                <c:pt idx="416">
                  <c:v>26</c:v>
                </c:pt>
                <c:pt idx="417">
                  <c:v>26.0625</c:v>
                </c:pt>
                <c:pt idx="418">
                  <c:v>26.125</c:v>
                </c:pt>
                <c:pt idx="419">
                  <c:v>26.1875</c:v>
                </c:pt>
                <c:pt idx="420">
                  <c:v>26.25</c:v>
                </c:pt>
                <c:pt idx="421">
                  <c:v>26.3125</c:v>
                </c:pt>
                <c:pt idx="422">
                  <c:v>26.375</c:v>
                </c:pt>
                <c:pt idx="423">
                  <c:v>26.4375</c:v>
                </c:pt>
                <c:pt idx="424">
                  <c:v>26.5</c:v>
                </c:pt>
                <c:pt idx="425">
                  <c:v>26.5625</c:v>
                </c:pt>
                <c:pt idx="426">
                  <c:v>26.625</c:v>
                </c:pt>
                <c:pt idx="427">
                  <c:v>26.6875</c:v>
                </c:pt>
                <c:pt idx="428">
                  <c:v>26.75</c:v>
                </c:pt>
                <c:pt idx="429">
                  <c:v>26.8125</c:v>
                </c:pt>
                <c:pt idx="430">
                  <c:v>26.875</c:v>
                </c:pt>
                <c:pt idx="431">
                  <c:v>26.9375</c:v>
                </c:pt>
                <c:pt idx="432">
                  <c:v>27</c:v>
                </c:pt>
                <c:pt idx="433">
                  <c:v>27.0625</c:v>
                </c:pt>
                <c:pt idx="434">
                  <c:v>27.125</c:v>
                </c:pt>
                <c:pt idx="435">
                  <c:v>27.1875</c:v>
                </c:pt>
                <c:pt idx="436">
                  <c:v>27.25</c:v>
                </c:pt>
                <c:pt idx="437">
                  <c:v>27.3125</c:v>
                </c:pt>
                <c:pt idx="438">
                  <c:v>27.375</c:v>
                </c:pt>
                <c:pt idx="439">
                  <c:v>27.4375</c:v>
                </c:pt>
                <c:pt idx="440">
                  <c:v>27.5</c:v>
                </c:pt>
                <c:pt idx="441">
                  <c:v>27.5625</c:v>
                </c:pt>
                <c:pt idx="442">
                  <c:v>27.625</c:v>
                </c:pt>
                <c:pt idx="443">
                  <c:v>27.6875</c:v>
                </c:pt>
                <c:pt idx="444">
                  <c:v>27.75</c:v>
                </c:pt>
                <c:pt idx="445">
                  <c:v>27.8125</c:v>
                </c:pt>
                <c:pt idx="446">
                  <c:v>27.875</c:v>
                </c:pt>
                <c:pt idx="447">
                  <c:v>27.9375</c:v>
                </c:pt>
                <c:pt idx="448">
                  <c:v>28</c:v>
                </c:pt>
                <c:pt idx="449">
                  <c:v>28.0625</c:v>
                </c:pt>
                <c:pt idx="450">
                  <c:v>28.125</c:v>
                </c:pt>
                <c:pt idx="451">
                  <c:v>28.1875</c:v>
                </c:pt>
                <c:pt idx="452">
                  <c:v>28.25</c:v>
                </c:pt>
                <c:pt idx="453">
                  <c:v>28.3125</c:v>
                </c:pt>
                <c:pt idx="454">
                  <c:v>28.375</c:v>
                </c:pt>
                <c:pt idx="455">
                  <c:v>28.4375</c:v>
                </c:pt>
                <c:pt idx="456">
                  <c:v>28.5</c:v>
                </c:pt>
                <c:pt idx="457">
                  <c:v>28.5625</c:v>
                </c:pt>
                <c:pt idx="458">
                  <c:v>28.625</c:v>
                </c:pt>
                <c:pt idx="459">
                  <c:v>28.6875</c:v>
                </c:pt>
                <c:pt idx="460">
                  <c:v>28.75</c:v>
                </c:pt>
                <c:pt idx="461">
                  <c:v>28.8125</c:v>
                </c:pt>
                <c:pt idx="462">
                  <c:v>28.875</c:v>
                </c:pt>
                <c:pt idx="463">
                  <c:v>28.9375</c:v>
                </c:pt>
                <c:pt idx="464">
                  <c:v>29</c:v>
                </c:pt>
                <c:pt idx="465">
                  <c:v>29.0625</c:v>
                </c:pt>
                <c:pt idx="466">
                  <c:v>29.125</c:v>
                </c:pt>
                <c:pt idx="467">
                  <c:v>29.1875</c:v>
                </c:pt>
                <c:pt idx="468">
                  <c:v>29.25</c:v>
                </c:pt>
                <c:pt idx="469">
                  <c:v>29.3125</c:v>
                </c:pt>
                <c:pt idx="470">
                  <c:v>29.375</c:v>
                </c:pt>
                <c:pt idx="471">
                  <c:v>29.4375</c:v>
                </c:pt>
                <c:pt idx="472">
                  <c:v>29.5</c:v>
                </c:pt>
                <c:pt idx="473">
                  <c:v>29.5625</c:v>
                </c:pt>
                <c:pt idx="474">
                  <c:v>29.625</c:v>
                </c:pt>
                <c:pt idx="475">
                  <c:v>29.6875</c:v>
                </c:pt>
                <c:pt idx="476">
                  <c:v>29.75</c:v>
                </c:pt>
                <c:pt idx="477">
                  <c:v>29.8125</c:v>
                </c:pt>
                <c:pt idx="478">
                  <c:v>29.875</c:v>
                </c:pt>
                <c:pt idx="479">
                  <c:v>29.9375</c:v>
                </c:pt>
                <c:pt idx="480">
                  <c:v>30</c:v>
                </c:pt>
                <c:pt idx="481">
                  <c:v>30.0625</c:v>
                </c:pt>
                <c:pt idx="482">
                  <c:v>30.125</c:v>
                </c:pt>
                <c:pt idx="483">
                  <c:v>30.1875</c:v>
                </c:pt>
                <c:pt idx="484">
                  <c:v>30.25</c:v>
                </c:pt>
                <c:pt idx="485">
                  <c:v>30.3125</c:v>
                </c:pt>
                <c:pt idx="486">
                  <c:v>30.375</c:v>
                </c:pt>
                <c:pt idx="487">
                  <c:v>30.4375</c:v>
                </c:pt>
                <c:pt idx="488">
                  <c:v>30.5</c:v>
                </c:pt>
                <c:pt idx="489">
                  <c:v>30.5625</c:v>
                </c:pt>
                <c:pt idx="490">
                  <c:v>30.625</c:v>
                </c:pt>
                <c:pt idx="491">
                  <c:v>30.6875</c:v>
                </c:pt>
                <c:pt idx="492">
                  <c:v>30.75</c:v>
                </c:pt>
                <c:pt idx="493">
                  <c:v>30.8125</c:v>
                </c:pt>
                <c:pt idx="494">
                  <c:v>30.875</c:v>
                </c:pt>
                <c:pt idx="495">
                  <c:v>30.9375</c:v>
                </c:pt>
                <c:pt idx="496">
                  <c:v>31</c:v>
                </c:pt>
                <c:pt idx="497">
                  <c:v>31.0625</c:v>
                </c:pt>
                <c:pt idx="498">
                  <c:v>31.125</c:v>
                </c:pt>
                <c:pt idx="499">
                  <c:v>31.1875</c:v>
                </c:pt>
                <c:pt idx="500">
                  <c:v>31.25</c:v>
                </c:pt>
                <c:pt idx="501">
                  <c:v>31.3125</c:v>
                </c:pt>
                <c:pt idx="502">
                  <c:v>31.375</c:v>
                </c:pt>
                <c:pt idx="503">
                  <c:v>31.4375</c:v>
                </c:pt>
                <c:pt idx="504">
                  <c:v>31.5</c:v>
                </c:pt>
                <c:pt idx="505">
                  <c:v>31.5625</c:v>
                </c:pt>
                <c:pt idx="506">
                  <c:v>31.625</c:v>
                </c:pt>
                <c:pt idx="507">
                  <c:v>31.6875</c:v>
                </c:pt>
                <c:pt idx="508">
                  <c:v>31.75</c:v>
                </c:pt>
                <c:pt idx="509">
                  <c:v>31.8125</c:v>
                </c:pt>
                <c:pt idx="510">
                  <c:v>31.875</c:v>
                </c:pt>
                <c:pt idx="511">
                  <c:v>31.9375</c:v>
                </c:pt>
                <c:pt idx="512">
                  <c:v>32</c:v>
                </c:pt>
                <c:pt idx="513">
                  <c:v>32.0625</c:v>
                </c:pt>
                <c:pt idx="514">
                  <c:v>32.125</c:v>
                </c:pt>
                <c:pt idx="515">
                  <c:v>32.1875</c:v>
                </c:pt>
                <c:pt idx="516">
                  <c:v>32.25</c:v>
                </c:pt>
                <c:pt idx="517">
                  <c:v>32.3125</c:v>
                </c:pt>
                <c:pt idx="518">
                  <c:v>32.375</c:v>
                </c:pt>
                <c:pt idx="519">
                  <c:v>32.4375</c:v>
                </c:pt>
                <c:pt idx="520">
                  <c:v>32.5</c:v>
                </c:pt>
                <c:pt idx="521">
                  <c:v>32.5625</c:v>
                </c:pt>
                <c:pt idx="522">
                  <c:v>32.625</c:v>
                </c:pt>
                <c:pt idx="523">
                  <c:v>32.6875</c:v>
                </c:pt>
                <c:pt idx="524">
                  <c:v>32.75</c:v>
                </c:pt>
                <c:pt idx="525">
                  <c:v>32.8125</c:v>
                </c:pt>
                <c:pt idx="526">
                  <c:v>32.875</c:v>
                </c:pt>
                <c:pt idx="527">
                  <c:v>32.9375</c:v>
                </c:pt>
                <c:pt idx="528">
                  <c:v>33</c:v>
                </c:pt>
                <c:pt idx="529">
                  <c:v>33.0625</c:v>
                </c:pt>
                <c:pt idx="530">
                  <c:v>33.125</c:v>
                </c:pt>
                <c:pt idx="531">
                  <c:v>33.1875</c:v>
                </c:pt>
                <c:pt idx="532">
                  <c:v>33.25</c:v>
                </c:pt>
                <c:pt idx="533">
                  <c:v>33.3125</c:v>
                </c:pt>
                <c:pt idx="534">
                  <c:v>33.375</c:v>
                </c:pt>
                <c:pt idx="535">
                  <c:v>33.4375</c:v>
                </c:pt>
                <c:pt idx="536">
                  <c:v>33.5</c:v>
                </c:pt>
                <c:pt idx="537">
                  <c:v>33.5625</c:v>
                </c:pt>
                <c:pt idx="538">
                  <c:v>33.625</c:v>
                </c:pt>
                <c:pt idx="539">
                  <c:v>33.6875</c:v>
                </c:pt>
                <c:pt idx="540">
                  <c:v>33.75</c:v>
                </c:pt>
                <c:pt idx="541">
                  <c:v>33.8125</c:v>
                </c:pt>
                <c:pt idx="542">
                  <c:v>33.875</c:v>
                </c:pt>
                <c:pt idx="543">
                  <c:v>33.9375</c:v>
                </c:pt>
                <c:pt idx="544">
                  <c:v>34</c:v>
                </c:pt>
                <c:pt idx="545">
                  <c:v>34.0625</c:v>
                </c:pt>
                <c:pt idx="546">
                  <c:v>34.125</c:v>
                </c:pt>
                <c:pt idx="547">
                  <c:v>34.1875</c:v>
                </c:pt>
                <c:pt idx="548">
                  <c:v>34.25</c:v>
                </c:pt>
                <c:pt idx="549">
                  <c:v>34.3125</c:v>
                </c:pt>
                <c:pt idx="550">
                  <c:v>34.375</c:v>
                </c:pt>
                <c:pt idx="551">
                  <c:v>34.4375</c:v>
                </c:pt>
                <c:pt idx="552">
                  <c:v>34.5</c:v>
                </c:pt>
                <c:pt idx="553">
                  <c:v>34.5625</c:v>
                </c:pt>
                <c:pt idx="554">
                  <c:v>34.625</c:v>
                </c:pt>
                <c:pt idx="555">
                  <c:v>34.6875</c:v>
                </c:pt>
                <c:pt idx="556">
                  <c:v>34.75</c:v>
                </c:pt>
                <c:pt idx="557">
                  <c:v>34.8125</c:v>
                </c:pt>
                <c:pt idx="558">
                  <c:v>34.875</c:v>
                </c:pt>
                <c:pt idx="559">
                  <c:v>34.9375</c:v>
                </c:pt>
                <c:pt idx="560">
                  <c:v>35</c:v>
                </c:pt>
                <c:pt idx="561">
                  <c:v>35.0625</c:v>
                </c:pt>
                <c:pt idx="562">
                  <c:v>35.125</c:v>
                </c:pt>
                <c:pt idx="563">
                  <c:v>35.1875</c:v>
                </c:pt>
                <c:pt idx="564">
                  <c:v>35.25</c:v>
                </c:pt>
                <c:pt idx="565">
                  <c:v>35.3125</c:v>
                </c:pt>
                <c:pt idx="566">
                  <c:v>35.375</c:v>
                </c:pt>
                <c:pt idx="567">
                  <c:v>35.4375</c:v>
                </c:pt>
                <c:pt idx="568">
                  <c:v>35.5</c:v>
                </c:pt>
                <c:pt idx="569">
                  <c:v>35.5625</c:v>
                </c:pt>
                <c:pt idx="570">
                  <c:v>35.625</c:v>
                </c:pt>
                <c:pt idx="571">
                  <c:v>35.6875</c:v>
                </c:pt>
                <c:pt idx="572">
                  <c:v>35.75</c:v>
                </c:pt>
                <c:pt idx="573">
                  <c:v>35.8125</c:v>
                </c:pt>
                <c:pt idx="574">
                  <c:v>35.875</c:v>
                </c:pt>
                <c:pt idx="575">
                  <c:v>35.9375</c:v>
                </c:pt>
                <c:pt idx="576">
                  <c:v>36</c:v>
                </c:pt>
                <c:pt idx="577">
                  <c:v>36.0625</c:v>
                </c:pt>
                <c:pt idx="578">
                  <c:v>36.125</c:v>
                </c:pt>
                <c:pt idx="579">
                  <c:v>36.1875</c:v>
                </c:pt>
                <c:pt idx="580">
                  <c:v>36.25</c:v>
                </c:pt>
                <c:pt idx="581">
                  <c:v>36.3125</c:v>
                </c:pt>
                <c:pt idx="582">
                  <c:v>36.375</c:v>
                </c:pt>
                <c:pt idx="583">
                  <c:v>36.4375</c:v>
                </c:pt>
                <c:pt idx="584">
                  <c:v>36.5</c:v>
                </c:pt>
                <c:pt idx="585">
                  <c:v>36.5625</c:v>
                </c:pt>
                <c:pt idx="586">
                  <c:v>36.625</c:v>
                </c:pt>
                <c:pt idx="587">
                  <c:v>36.6875</c:v>
                </c:pt>
                <c:pt idx="588">
                  <c:v>36.75</c:v>
                </c:pt>
                <c:pt idx="589">
                  <c:v>36.8125</c:v>
                </c:pt>
                <c:pt idx="590">
                  <c:v>36.875</c:v>
                </c:pt>
                <c:pt idx="591">
                  <c:v>36.9375</c:v>
                </c:pt>
                <c:pt idx="592">
                  <c:v>37</c:v>
                </c:pt>
                <c:pt idx="593">
                  <c:v>37.0625</c:v>
                </c:pt>
                <c:pt idx="594">
                  <c:v>37.125</c:v>
                </c:pt>
                <c:pt idx="595">
                  <c:v>37.1875</c:v>
                </c:pt>
                <c:pt idx="596">
                  <c:v>37.25</c:v>
                </c:pt>
                <c:pt idx="597">
                  <c:v>37.3125</c:v>
                </c:pt>
                <c:pt idx="598">
                  <c:v>37.375</c:v>
                </c:pt>
                <c:pt idx="599">
                  <c:v>37.4375</c:v>
                </c:pt>
                <c:pt idx="600">
                  <c:v>37.5</c:v>
                </c:pt>
                <c:pt idx="601">
                  <c:v>37.5625</c:v>
                </c:pt>
                <c:pt idx="602">
                  <c:v>37.625</c:v>
                </c:pt>
                <c:pt idx="603">
                  <c:v>37.6875</c:v>
                </c:pt>
                <c:pt idx="604">
                  <c:v>37.75</c:v>
                </c:pt>
                <c:pt idx="605">
                  <c:v>37.8125</c:v>
                </c:pt>
                <c:pt idx="606">
                  <c:v>37.875</c:v>
                </c:pt>
                <c:pt idx="607">
                  <c:v>37.9375</c:v>
                </c:pt>
                <c:pt idx="608">
                  <c:v>38</c:v>
                </c:pt>
                <c:pt idx="609">
                  <c:v>38.0625</c:v>
                </c:pt>
                <c:pt idx="610">
                  <c:v>38.125</c:v>
                </c:pt>
                <c:pt idx="611">
                  <c:v>38.1875</c:v>
                </c:pt>
                <c:pt idx="612">
                  <c:v>38.25</c:v>
                </c:pt>
                <c:pt idx="613">
                  <c:v>38.3125</c:v>
                </c:pt>
                <c:pt idx="614">
                  <c:v>38.375</c:v>
                </c:pt>
                <c:pt idx="615">
                  <c:v>38.4375</c:v>
                </c:pt>
                <c:pt idx="616">
                  <c:v>38.5</c:v>
                </c:pt>
                <c:pt idx="617">
                  <c:v>38.5625</c:v>
                </c:pt>
                <c:pt idx="618">
                  <c:v>38.625</c:v>
                </c:pt>
                <c:pt idx="619">
                  <c:v>38.6875</c:v>
                </c:pt>
                <c:pt idx="620">
                  <c:v>38.75</c:v>
                </c:pt>
                <c:pt idx="621">
                  <c:v>38.8125</c:v>
                </c:pt>
                <c:pt idx="622">
                  <c:v>38.875</c:v>
                </c:pt>
                <c:pt idx="623">
                  <c:v>38.9375</c:v>
                </c:pt>
                <c:pt idx="624">
                  <c:v>39</c:v>
                </c:pt>
                <c:pt idx="625">
                  <c:v>39.0625</c:v>
                </c:pt>
                <c:pt idx="626">
                  <c:v>39.125</c:v>
                </c:pt>
                <c:pt idx="627">
                  <c:v>39.1875</c:v>
                </c:pt>
                <c:pt idx="628">
                  <c:v>39.25</c:v>
                </c:pt>
                <c:pt idx="629">
                  <c:v>39.3125</c:v>
                </c:pt>
                <c:pt idx="630">
                  <c:v>39.375</c:v>
                </c:pt>
                <c:pt idx="631">
                  <c:v>39.4375</c:v>
                </c:pt>
                <c:pt idx="632">
                  <c:v>39.5</c:v>
                </c:pt>
                <c:pt idx="633">
                  <c:v>39.5625</c:v>
                </c:pt>
                <c:pt idx="634">
                  <c:v>39.625</c:v>
                </c:pt>
                <c:pt idx="635">
                  <c:v>39.6875</c:v>
                </c:pt>
                <c:pt idx="636">
                  <c:v>39.75</c:v>
                </c:pt>
                <c:pt idx="637">
                  <c:v>39.8125</c:v>
                </c:pt>
                <c:pt idx="638">
                  <c:v>39.875</c:v>
                </c:pt>
                <c:pt idx="639">
                  <c:v>39.9375</c:v>
                </c:pt>
                <c:pt idx="640">
                  <c:v>40</c:v>
                </c:pt>
                <c:pt idx="641">
                  <c:v>40.0625</c:v>
                </c:pt>
                <c:pt idx="642">
                  <c:v>40.125</c:v>
                </c:pt>
                <c:pt idx="643">
                  <c:v>40.1875</c:v>
                </c:pt>
                <c:pt idx="644">
                  <c:v>40.25</c:v>
                </c:pt>
                <c:pt idx="645">
                  <c:v>40.3125</c:v>
                </c:pt>
                <c:pt idx="646">
                  <c:v>40.375</c:v>
                </c:pt>
                <c:pt idx="647">
                  <c:v>40.4375</c:v>
                </c:pt>
                <c:pt idx="648">
                  <c:v>40.5</c:v>
                </c:pt>
                <c:pt idx="649">
                  <c:v>40.5625</c:v>
                </c:pt>
                <c:pt idx="650">
                  <c:v>40.625</c:v>
                </c:pt>
                <c:pt idx="651">
                  <c:v>40.6875</c:v>
                </c:pt>
                <c:pt idx="652">
                  <c:v>40.75</c:v>
                </c:pt>
                <c:pt idx="653">
                  <c:v>40.8125</c:v>
                </c:pt>
                <c:pt idx="654">
                  <c:v>40.875</c:v>
                </c:pt>
                <c:pt idx="655">
                  <c:v>40.9375</c:v>
                </c:pt>
                <c:pt idx="656">
                  <c:v>41</c:v>
                </c:pt>
                <c:pt idx="657">
                  <c:v>41.0625</c:v>
                </c:pt>
                <c:pt idx="658">
                  <c:v>41.125</c:v>
                </c:pt>
                <c:pt idx="659">
                  <c:v>41.1875</c:v>
                </c:pt>
                <c:pt idx="660">
                  <c:v>41.25</c:v>
                </c:pt>
                <c:pt idx="661">
                  <c:v>41.3125</c:v>
                </c:pt>
                <c:pt idx="662">
                  <c:v>41.375</c:v>
                </c:pt>
                <c:pt idx="663">
                  <c:v>41.4375</c:v>
                </c:pt>
                <c:pt idx="664">
                  <c:v>41.5</c:v>
                </c:pt>
                <c:pt idx="665">
                  <c:v>41.5625</c:v>
                </c:pt>
                <c:pt idx="666">
                  <c:v>41.625</c:v>
                </c:pt>
                <c:pt idx="667">
                  <c:v>41.6875</c:v>
                </c:pt>
                <c:pt idx="668">
                  <c:v>41.75</c:v>
                </c:pt>
                <c:pt idx="669">
                  <c:v>41.8125</c:v>
                </c:pt>
                <c:pt idx="670">
                  <c:v>41.875</c:v>
                </c:pt>
                <c:pt idx="671">
                  <c:v>41.9375</c:v>
                </c:pt>
                <c:pt idx="672">
                  <c:v>42</c:v>
                </c:pt>
                <c:pt idx="673">
                  <c:v>42.0625</c:v>
                </c:pt>
                <c:pt idx="674">
                  <c:v>42.125</c:v>
                </c:pt>
                <c:pt idx="675">
                  <c:v>42.1875</c:v>
                </c:pt>
                <c:pt idx="676">
                  <c:v>42.25</c:v>
                </c:pt>
                <c:pt idx="677">
                  <c:v>42.3125</c:v>
                </c:pt>
                <c:pt idx="678">
                  <c:v>42.375</c:v>
                </c:pt>
                <c:pt idx="679">
                  <c:v>42.4375</c:v>
                </c:pt>
                <c:pt idx="680">
                  <c:v>42.5</c:v>
                </c:pt>
                <c:pt idx="681">
                  <c:v>42.5625</c:v>
                </c:pt>
                <c:pt idx="682">
                  <c:v>42.625</c:v>
                </c:pt>
                <c:pt idx="683">
                  <c:v>42.6875</c:v>
                </c:pt>
                <c:pt idx="684">
                  <c:v>42.75</c:v>
                </c:pt>
                <c:pt idx="685">
                  <c:v>42.8125</c:v>
                </c:pt>
                <c:pt idx="686">
                  <c:v>42.875</c:v>
                </c:pt>
                <c:pt idx="687">
                  <c:v>42.9375</c:v>
                </c:pt>
                <c:pt idx="688">
                  <c:v>43</c:v>
                </c:pt>
                <c:pt idx="689">
                  <c:v>43.0625</c:v>
                </c:pt>
                <c:pt idx="690">
                  <c:v>43.125</c:v>
                </c:pt>
                <c:pt idx="691">
                  <c:v>43.1875</c:v>
                </c:pt>
                <c:pt idx="692">
                  <c:v>43.25</c:v>
                </c:pt>
                <c:pt idx="693">
                  <c:v>43.3125</c:v>
                </c:pt>
                <c:pt idx="694">
                  <c:v>43.375</c:v>
                </c:pt>
                <c:pt idx="695">
                  <c:v>43.4375</c:v>
                </c:pt>
                <c:pt idx="696">
                  <c:v>43.5</c:v>
                </c:pt>
                <c:pt idx="697">
                  <c:v>43.5625</c:v>
                </c:pt>
                <c:pt idx="698">
                  <c:v>43.625</c:v>
                </c:pt>
                <c:pt idx="699">
                  <c:v>43.6875</c:v>
                </c:pt>
                <c:pt idx="700">
                  <c:v>43.75</c:v>
                </c:pt>
                <c:pt idx="701">
                  <c:v>43.8125</c:v>
                </c:pt>
                <c:pt idx="702">
                  <c:v>43.875</c:v>
                </c:pt>
                <c:pt idx="703">
                  <c:v>43.9375</c:v>
                </c:pt>
                <c:pt idx="704">
                  <c:v>44</c:v>
                </c:pt>
                <c:pt idx="705">
                  <c:v>44.0625</c:v>
                </c:pt>
                <c:pt idx="706">
                  <c:v>44.125</c:v>
                </c:pt>
                <c:pt idx="707">
                  <c:v>44.1875</c:v>
                </c:pt>
                <c:pt idx="708">
                  <c:v>44.25</c:v>
                </c:pt>
                <c:pt idx="709">
                  <c:v>44.3125</c:v>
                </c:pt>
                <c:pt idx="710">
                  <c:v>44.375</c:v>
                </c:pt>
                <c:pt idx="711">
                  <c:v>44.4375</c:v>
                </c:pt>
                <c:pt idx="712">
                  <c:v>44.5</c:v>
                </c:pt>
                <c:pt idx="713">
                  <c:v>44.5625</c:v>
                </c:pt>
                <c:pt idx="714">
                  <c:v>44.625</c:v>
                </c:pt>
                <c:pt idx="715">
                  <c:v>44.6875</c:v>
                </c:pt>
                <c:pt idx="716">
                  <c:v>44.75</c:v>
                </c:pt>
                <c:pt idx="717">
                  <c:v>44.8125</c:v>
                </c:pt>
                <c:pt idx="718">
                  <c:v>44.875</c:v>
                </c:pt>
                <c:pt idx="719">
                  <c:v>44.9375</c:v>
                </c:pt>
                <c:pt idx="720">
                  <c:v>45</c:v>
                </c:pt>
                <c:pt idx="721">
                  <c:v>45.0625</c:v>
                </c:pt>
                <c:pt idx="722">
                  <c:v>45.125</c:v>
                </c:pt>
                <c:pt idx="723">
                  <c:v>45.1875</c:v>
                </c:pt>
                <c:pt idx="724">
                  <c:v>45.25</c:v>
                </c:pt>
                <c:pt idx="725">
                  <c:v>45.3125</c:v>
                </c:pt>
                <c:pt idx="726">
                  <c:v>45.375</c:v>
                </c:pt>
                <c:pt idx="727">
                  <c:v>45.4375</c:v>
                </c:pt>
                <c:pt idx="728">
                  <c:v>45.5</c:v>
                </c:pt>
                <c:pt idx="729">
                  <c:v>45.5625</c:v>
                </c:pt>
                <c:pt idx="730">
                  <c:v>45.625</c:v>
                </c:pt>
                <c:pt idx="731">
                  <c:v>45.6875</c:v>
                </c:pt>
                <c:pt idx="732">
                  <c:v>45.75</c:v>
                </c:pt>
                <c:pt idx="733">
                  <c:v>45.8125</c:v>
                </c:pt>
                <c:pt idx="734">
                  <c:v>45.875</c:v>
                </c:pt>
                <c:pt idx="735">
                  <c:v>45.9375</c:v>
                </c:pt>
                <c:pt idx="736">
                  <c:v>46</c:v>
                </c:pt>
                <c:pt idx="737">
                  <c:v>46.0625</c:v>
                </c:pt>
                <c:pt idx="738">
                  <c:v>46.125</c:v>
                </c:pt>
                <c:pt idx="739">
                  <c:v>46.1875</c:v>
                </c:pt>
                <c:pt idx="740">
                  <c:v>46.25</c:v>
                </c:pt>
                <c:pt idx="741">
                  <c:v>46.3125</c:v>
                </c:pt>
                <c:pt idx="742">
                  <c:v>46.375</c:v>
                </c:pt>
                <c:pt idx="743">
                  <c:v>46.4375</c:v>
                </c:pt>
                <c:pt idx="744">
                  <c:v>46.5</c:v>
                </c:pt>
                <c:pt idx="745">
                  <c:v>46.5625</c:v>
                </c:pt>
                <c:pt idx="746">
                  <c:v>46.625</c:v>
                </c:pt>
                <c:pt idx="747">
                  <c:v>46.6875</c:v>
                </c:pt>
                <c:pt idx="748">
                  <c:v>46.75</c:v>
                </c:pt>
                <c:pt idx="749">
                  <c:v>46.8125</c:v>
                </c:pt>
                <c:pt idx="750">
                  <c:v>46.875</c:v>
                </c:pt>
                <c:pt idx="751">
                  <c:v>46.9375</c:v>
                </c:pt>
                <c:pt idx="752">
                  <c:v>47</c:v>
                </c:pt>
                <c:pt idx="753">
                  <c:v>47.0625</c:v>
                </c:pt>
                <c:pt idx="754">
                  <c:v>47.125</c:v>
                </c:pt>
                <c:pt idx="755">
                  <c:v>47.1875</c:v>
                </c:pt>
                <c:pt idx="756">
                  <c:v>47.25</c:v>
                </c:pt>
                <c:pt idx="757">
                  <c:v>47.3125</c:v>
                </c:pt>
                <c:pt idx="758">
                  <c:v>47.375</c:v>
                </c:pt>
                <c:pt idx="759">
                  <c:v>47.4375</c:v>
                </c:pt>
                <c:pt idx="760">
                  <c:v>47.5</c:v>
                </c:pt>
                <c:pt idx="761">
                  <c:v>47.5625</c:v>
                </c:pt>
                <c:pt idx="762">
                  <c:v>47.625</c:v>
                </c:pt>
                <c:pt idx="763">
                  <c:v>47.6875</c:v>
                </c:pt>
                <c:pt idx="764">
                  <c:v>47.75</c:v>
                </c:pt>
                <c:pt idx="765">
                  <c:v>47.8125</c:v>
                </c:pt>
                <c:pt idx="766">
                  <c:v>47.875</c:v>
                </c:pt>
                <c:pt idx="767">
                  <c:v>47.9375</c:v>
                </c:pt>
                <c:pt idx="768">
                  <c:v>48</c:v>
                </c:pt>
                <c:pt idx="769">
                  <c:v>48.0625</c:v>
                </c:pt>
                <c:pt idx="770">
                  <c:v>48.125</c:v>
                </c:pt>
                <c:pt idx="771">
                  <c:v>48.1875</c:v>
                </c:pt>
                <c:pt idx="772">
                  <c:v>48.25</c:v>
                </c:pt>
                <c:pt idx="773">
                  <c:v>48.3125</c:v>
                </c:pt>
                <c:pt idx="774">
                  <c:v>48.375</c:v>
                </c:pt>
                <c:pt idx="775">
                  <c:v>48.4375</c:v>
                </c:pt>
                <c:pt idx="776">
                  <c:v>48.5</c:v>
                </c:pt>
                <c:pt idx="777">
                  <c:v>48.5625</c:v>
                </c:pt>
                <c:pt idx="778">
                  <c:v>48.625</c:v>
                </c:pt>
                <c:pt idx="779">
                  <c:v>48.6875</c:v>
                </c:pt>
                <c:pt idx="780">
                  <c:v>48.75</c:v>
                </c:pt>
                <c:pt idx="781">
                  <c:v>48.8125</c:v>
                </c:pt>
                <c:pt idx="782">
                  <c:v>48.875</c:v>
                </c:pt>
                <c:pt idx="783">
                  <c:v>48.9375</c:v>
                </c:pt>
                <c:pt idx="784">
                  <c:v>49</c:v>
                </c:pt>
                <c:pt idx="785">
                  <c:v>49.0625</c:v>
                </c:pt>
                <c:pt idx="786">
                  <c:v>49.125</c:v>
                </c:pt>
                <c:pt idx="787">
                  <c:v>49.1875</c:v>
                </c:pt>
                <c:pt idx="788">
                  <c:v>49.25</c:v>
                </c:pt>
                <c:pt idx="789">
                  <c:v>49.3125</c:v>
                </c:pt>
                <c:pt idx="790">
                  <c:v>49.375</c:v>
                </c:pt>
                <c:pt idx="791">
                  <c:v>49.4375</c:v>
                </c:pt>
                <c:pt idx="792">
                  <c:v>49.5</c:v>
                </c:pt>
                <c:pt idx="793">
                  <c:v>49.5625</c:v>
                </c:pt>
                <c:pt idx="794">
                  <c:v>49.625</c:v>
                </c:pt>
                <c:pt idx="795">
                  <c:v>49.6875</c:v>
                </c:pt>
                <c:pt idx="796">
                  <c:v>49.75</c:v>
                </c:pt>
                <c:pt idx="797">
                  <c:v>49.8125</c:v>
                </c:pt>
                <c:pt idx="798">
                  <c:v>49.875</c:v>
                </c:pt>
                <c:pt idx="799">
                  <c:v>49.9375</c:v>
                </c:pt>
                <c:pt idx="800">
                  <c:v>50</c:v>
                </c:pt>
                <c:pt idx="801">
                  <c:v>50.0625</c:v>
                </c:pt>
                <c:pt idx="802">
                  <c:v>50.125</c:v>
                </c:pt>
                <c:pt idx="803">
                  <c:v>50.1875</c:v>
                </c:pt>
                <c:pt idx="804">
                  <c:v>50.25</c:v>
                </c:pt>
                <c:pt idx="805">
                  <c:v>50.3125</c:v>
                </c:pt>
                <c:pt idx="806">
                  <c:v>50.375</c:v>
                </c:pt>
                <c:pt idx="807">
                  <c:v>50.4375</c:v>
                </c:pt>
                <c:pt idx="808">
                  <c:v>50.5</c:v>
                </c:pt>
                <c:pt idx="809">
                  <c:v>50.5625</c:v>
                </c:pt>
                <c:pt idx="810">
                  <c:v>50.625</c:v>
                </c:pt>
                <c:pt idx="811">
                  <c:v>50.6875</c:v>
                </c:pt>
                <c:pt idx="812">
                  <c:v>50.75</c:v>
                </c:pt>
                <c:pt idx="813">
                  <c:v>50.8125</c:v>
                </c:pt>
                <c:pt idx="814">
                  <c:v>50.875</c:v>
                </c:pt>
                <c:pt idx="815">
                  <c:v>50.9375</c:v>
                </c:pt>
                <c:pt idx="816">
                  <c:v>51</c:v>
                </c:pt>
                <c:pt idx="817">
                  <c:v>51.0625</c:v>
                </c:pt>
                <c:pt idx="818">
                  <c:v>51.125</c:v>
                </c:pt>
                <c:pt idx="819">
                  <c:v>51.1875</c:v>
                </c:pt>
                <c:pt idx="820">
                  <c:v>51.25</c:v>
                </c:pt>
                <c:pt idx="821">
                  <c:v>51.3125</c:v>
                </c:pt>
                <c:pt idx="822">
                  <c:v>51.375</c:v>
                </c:pt>
                <c:pt idx="823">
                  <c:v>51.4375</c:v>
                </c:pt>
                <c:pt idx="824">
                  <c:v>51.5</c:v>
                </c:pt>
                <c:pt idx="825">
                  <c:v>51.5625</c:v>
                </c:pt>
                <c:pt idx="826">
                  <c:v>51.625</c:v>
                </c:pt>
                <c:pt idx="827">
                  <c:v>51.6875</c:v>
                </c:pt>
                <c:pt idx="828">
                  <c:v>51.75</c:v>
                </c:pt>
                <c:pt idx="829">
                  <c:v>51.8125</c:v>
                </c:pt>
                <c:pt idx="830">
                  <c:v>51.875</c:v>
                </c:pt>
                <c:pt idx="831">
                  <c:v>51.9375</c:v>
                </c:pt>
                <c:pt idx="832">
                  <c:v>52</c:v>
                </c:pt>
                <c:pt idx="833">
                  <c:v>52.0625</c:v>
                </c:pt>
                <c:pt idx="834">
                  <c:v>52.125</c:v>
                </c:pt>
                <c:pt idx="835">
                  <c:v>52.1875</c:v>
                </c:pt>
                <c:pt idx="836">
                  <c:v>52.25</c:v>
                </c:pt>
                <c:pt idx="837">
                  <c:v>52.3125</c:v>
                </c:pt>
                <c:pt idx="838">
                  <c:v>52.375</c:v>
                </c:pt>
                <c:pt idx="839">
                  <c:v>52.4375</c:v>
                </c:pt>
                <c:pt idx="840">
                  <c:v>52.5</c:v>
                </c:pt>
                <c:pt idx="841">
                  <c:v>52.5625</c:v>
                </c:pt>
                <c:pt idx="842">
                  <c:v>52.625</c:v>
                </c:pt>
                <c:pt idx="843">
                  <c:v>52.6875</c:v>
                </c:pt>
                <c:pt idx="844">
                  <c:v>52.75</c:v>
                </c:pt>
                <c:pt idx="845">
                  <c:v>52.8125</c:v>
                </c:pt>
                <c:pt idx="846">
                  <c:v>52.875</c:v>
                </c:pt>
                <c:pt idx="847">
                  <c:v>52.9375</c:v>
                </c:pt>
                <c:pt idx="848">
                  <c:v>53</c:v>
                </c:pt>
                <c:pt idx="849">
                  <c:v>53.0625</c:v>
                </c:pt>
                <c:pt idx="850">
                  <c:v>53.125</c:v>
                </c:pt>
                <c:pt idx="851">
                  <c:v>53.1875</c:v>
                </c:pt>
                <c:pt idx="852">
                  <c:v>53.25</c:v>
                </c:pt>
                <c:pt idx="853">
                  <c:v>53.3125</c:v>
                </c:pt>
                <c:pt idx="854">
                  <c:v>53.375</c:v>
                </c:pt>
                <c:pt idx="855">
                  <c:v>53.4375</c:v>
                </c:pt>
                <c:pt idx="856">
                  <c:v>53.5</c:v>
                </c:pt>
                <c:pt idx="857">
                  <c:v>53.5625</c:v>
                </c:pt>
                <c:pt idx="858">
                  <c:v>53.625</c:v>
                </c:pt>
                <c:pt idx="859">
                  <c:v>53.6875</c:v>
                </c:pt>
                <c:pt idx="860">
                  <c:v>53.75</c:v>
                </c:pt>
                <c:pt idx="861">
                  <c:v>53.8125</c:v>
                </c:pt>
                <c:pt idx="862">
                  <c:v>53.875</c:v>
                </c:pt>
                <c:pt idx="863">
                  <c:v>53.9375</c:v>
                </c:pt>
                <c:pt idx="864">
                  <c:v>54</c:v>
                </c:pt>
                <c:pt idx="865">
                  <c:v>54.0625</c:v>
                </c:pt>
                <c:pt idx="866">
                  <c:v>54.125</c:v>
                </c:pt>
                <c:pt idx="867">
                  <c:v>54.1875</c:v>
                </c:pt>
                <c:pt idx="868">
                  <c:v>54.25</c:v>
                </c:pt>
                <c:pt idx="869">
                  <c:v>54.3125</c:v>
                </c:pt>
                <c:pt idx="870">
                  <c:v>54.375</c:v>
                </c:pt>
                <c:pt idx="871">
                  <c:v>54.4375</c:v>
                </c:pt>
                <c:pt idx="872">
                  <c:v>54.5</c:v>
                </c:pt>
                <c:pt idx="873">
                  <c:v>54.5625</c:v>
                </c:pt>
                <c:pt idx="874">
                  <c:v>54.625</c:v>
                </c:pt>
                <c:pt idx="875">
                  <c:v>54.6875</c:v>
                </c:pt>
                <c:pt idx="876">
                  <c:v>54.75</c:v>
                </c:pt>
                <c:pt idx="877">
                  <c:v>54.8125</c:v>
                </c:pt>
                <c:pt idx="878">
                  <c:v>54.875</c:v>
                </c:pt>
                <c:pt idx="879">
                  <c:v>54.9375</c:v>
                </c:pt>
                <c:pt idx="880">
                  <c:v>55</c:v>
                </c:pt>
                <c:pt idx="881">
                  <c:v>55.0625</c:v>
                </c:pt>
                <c:pt idx="882">
                  <c:v>55.125</c:v>
                </c:pt>
                <c:pt idx="883">
                  <c:v>55.1875</c:v>
                </c:pt>
                <c:pt idx="884">
                  <c:v>55.25</c:v>
                </c:pt>
                <c:pt idx="885">
                  <c:v>55.3125</c:v>
                </c:pt>
                <c:pt idx="886">
                  <c:v>55.375</c:v>
                </c:pt>
                <c:pt idx="887">
                  <c:v>55.4375</c:v>
                </c:pt>
                <c:pt idx="888">
                  <c:v>55.5</c:v>
                </c:pt>
                <c:pt idx="889">
                  <c:v>55.5625</c:v>
                </c:pt>
                <c:pt idx="890">
                  <c:v>55.625</c:v>
                </c:pt>
                <c:pt idx="891">
                  <c:v>55.6875</c:v>
                </c:pt>
                <c:pt idx="892">
                  <c:v>55.75</c:v>
                </c:pt>
                <c:pt idx="893">
                  <c:v>55.8125</c:v>
                </c:pt>
                <c:pt idx="894">
                  <c:v>55.875</c:v>
                </c:pt>
                <c:pt idx="895">
                  <c:v>55.9375</c:v>
                </c:pt>
                <c:pt idx="896">
                  <c:v>56</c:v>
                </c:pt>
                <c:pt idx="897">
                  <c:v>56.0625</c:v>
                </c:pt>
                <c:pt idx="898">
                  <c:v>56.125</c:v>
                </c:pt>
                <c:pt idx="899">
                  <c:v>56.1875</c:v>
                </c:pt>
                <c:pt idx="900">
                  <c:v>56.25</c:v>
                </c:pt>
                <c:pt idx="901">
                  <c:v>56.3125</c:v>
                </c:pt>
                <c:pt idx="902">
                  <c:v>56.375</c:v>
                </c:pt>
                <c:pt idx="903">
                  <c:v>56.4375</c:v>
                </c:pt>
                <c:pt idx="904">
                  <c:v>56.5</c:v>
                </c:pt>
                <c:pt idx="905">
                  <c:v>56.5625</c:v>
                </c:pt>
                <c:pt idx="906">
                  <c:v>56.625</c:v>
                </c:pt>
                <c:pt idx="907">
                  <c:v>56.6875</c:v>
                </c:pt>
                <c:pt idx="908">
                  <c:v>56.75</c:v>
                </c:pt>
                <c:pt idx="909">
                  <c:v>56.8125</c:v>
                </c:pt>
                <c:pt idx="910">
                  <c:v>56.875</c:v>
                </c:pt>
                <c:pt idx="911">
                  <c:v>56.9375</c:v>
                </c:pt>
                <c:pt idx="912">
                  <c:v>57</c:v>
                </c:pt>
                <c:pt idx="913">
                  <c:v>57.0625</c:v>
                </c:pt>
                <c:pt idx="914">
                  <c:v>57.125</c:v>
                </c:pt>
                <c:pt idx="915">
                  <c:v>57.1875</c:v>
                </c:pt>
                <c:pt idx="916">
                  <c:v>57.25</c:v>
                </c:pt>
                <c:pt idx="917">
                  <c:v>57.3125</c:v>
                </c:pt>
                <c:pt idx="918">
                  <c:v>57.375</c:v>
                </c:pt>
                <c:pt idx="919">
                  <c:v>57.4375</c:v>
                </c:pt>
                <c:pt idx="920">
                  <c:v>57.5</c:v>
                </c:pt>
                <c:pt idx="921">
                  <c:v>57.5625</c:v>
                </c:pt>
                <c:pt idx="922">
                  <c:v>57.625</c:v>
                </c:pt>
                <c:pt idx="923">
                  <c:v>57.6875</c:v>
                </c:pt>
                <c:pt idx="924">
                  <c:v>57.75</c:v>
                </c:pt>
                <c:pt idx="925">
                  <c:v>57.8125</c:v>
                </c:pt>
                <c:pt idx="926">
                  <c:v>57.875</c:v>
                </c:pt>
                <c:pt idx="927">
                  <c:v>57.9375</c:v>
                </c:pt>
                <c:pt idx="928">
                  <c:v>58</c:v>
                </c:pt>
                <c:pt idx="929">
                  <c:v>58.0625</c:v>
                </c:pt>
                <c:pt idx="930">
                  <c:v>58.125</c:v>
                </c:pt>
                <c:pt idx="931">
                  <c:v>58.1875</c:v>
                </c:pt>
                <c:pt idx="932">
                  <c:v>58.25</c:v>
                </c:pt>
                <c:pt idx="933">
                  <c:v>58.3125</c:v>
                </c:pt>
                <c:pt idx="934">
                  <c:v>58.375</c:v>
                </c:pt>
                <c:pt idx="935">
                  <c:v>58.4375</c:v>
                </c:pt>
                <c:pt idx="936">
                  <c:v>58.5</c:v>
                </c:pt>
                <c:pt idx="937">
                  <c:v>58.5625</c:v>
                </c:pt>
                <c:pt idx="938">
                  <c:v>58.625</c:v>
                </c:pt>
                <c:pt idx="939">
                  <c:v>58.6875</c:v>
                </c:pt>
                <c:pt idx="940">
                  <c:v>58.75</c:v>
                </c:pt>
                <c:pt idx="941">
                  <c:v>58.8125</c:v>
                </c:pt>
                <c:pt idx="942">
                  <c:v>58.875</c:v>
                </c:pt>
                <c:pt idx="943">
                  <c:v>58.9375</c:v>
                </c:pt>
                <c:pt idx="944">
                  <c:v>59</c:v>
                </c:pt>
                <c:pt idx="945">
                  <c:v>59.0625</c:v>
                </c:pt>
                <c:pt idx="946">
                  <c:v>59.125</c:v>
                </c:pt>
                <c:pt idx="947">
                  <c:v>59.1875</c:v>
                </c:pt>
                <c:pt idx="948">
                  <c:v>59.25</c:v>
                </c:pt>
                <c:pt idx="949">
                  <c:v>59.3125</c:v>
                </c:pt>
                <c:pt idx="950">
                  <c:v>59.375</c:v>
                </c:pt>
                <c:pt idx="951">
                  <c:v>59.4375</c:v>
                </c:pt>
                <c:pt idx="952">
                  <c:v>59.5</c:v>
                </c:pt>
                <c:pt idx="953">
                  <c:v>59.5625</c:v>
                </c:pt>
                <c:pt idx="954">
                  <c:v>59.625</c:v>
                </c:pt>
                <c:pt idx="955">
                  <c:v>59.6875</c:v>
                </c:pt>
                <c:pt idx="956">
                  <c:v>59.75</c:v>
                </c:pt>
                <c:pt idx="957">
                  <c:v>59.8125</c:v>
                </c:pt>
                <c:pt idx="958">
                  <c:v>59.875</c:v>
                </c:pt>
                <c:pt idx="959">
                  <c:v>59.9375</c:v>
                </c:pt>
                <c:pt idx="960">
                  <c:v>60</c:v>
                </c:pt>
                <c:pt idx="961">
                  <c:v>60.0625</c:v>
                </c:pt>
                <c:pt idx="962">
                  <c:v>60.125</c:v>
                </c:pt>
                <c:pt idx="963">
                  <c:v>60.1875</c:v>
                </c:pt>
                <c:pt idx="964">
                  <c:v>60.25</c:v>
                </c:pt>
                <c:pt idx="965">
                  <c:v>60.3125</c:v>
                </c:pt>
                <c:pt idx="966">
                  <c:v>60.375</c:v>
                </c:pt>
                <c:pt idx="967">
                  <c:v>60.4375</c:v>
                </c:pt>
                <c:pt idx="968">
                  <c:v>60.5</c:v>
                </c:pt>
                <c:pt idx="969">
                  <c:v>60.5625</c:v>
                </c:pt>
                <c:pt idx="970">
                  <c:v>60.625</c:v>
                </c:pt>
                <c:pt idx="971">
                  <c:v>60.6875</c:v>
                </c:pt>
                <c:pt idx="972">
                  <c:v>60.75</c:v>
                </c:pt>
                <c:pt idx="973">
                  <c:v>60.8125</c:v>
                </c:pt>
                <c:pt idx="974">
                  <c:v>60.875</c:v>
                </c:pt>
                <c:pt idx="975">
                  <c:v>60.9375</c:v>
                </c:pt>
                <c:pt idx="976">
                  <c:v>61</c:v>
                </c:pt>
                <c:pt idx="977">
                  <c:v>61.0625</c:v>
                </c:pt>
                <c:pt idx="978">
                  <c:v>61.125</c:v>
                </c:pt>
                <c:pt idx="979">
                  <c:v>61.1875</c:v>
                </c:pt>
                <c:pt idx="980">
                  <c:v>61.25</c:v>
                </c:pt>
                <c:pt idx="981">
                  <c:v>61.3125</c:v>
                </c:pt>
                <c:pt idx="982">
                  <c:v>61.375</c:v>
                </c:pt>
                <c:pt idx="983">
                  <c:v>61.4375</c:v>
                </c:pt>
                <c:pt idx="984">
                  <c:v>61.5</c:v>
                </c:pt>
                <c:pt idx="985">
                  <c:v>61.5625</c:v>
                </c:pt>
                <c:pt idx="986">
                  <c:v>61.625</c:v>
                </c:pt>
                <c:pt idx="987">
                  <c:v>61.6875</c:v>
                </c:pt>
                <c:pt idx="988">
                  <c:v>61.75</c:v>
                </c:pt>
                <c:pt idx="989">
                  <c:v>61.8125</c:v>
                </c:pt>
                <c:pt idx="990">
                  <c:v>61.875</c:v>
                </c:pt>
                <c:pt idx="991">
                  <c:v>61.9375</c:v>
                </c:pt>
                <c:pt idx="992">
                  <c:v>62</c:v>
                </c:pt>
                <c:pt idx="993">
                  <c:v>62.0625</c:v>
                </c:pt>
                <c:pt idx="994">
                  <c:v>62.125</c:v>
                </c:pt>
                <c:pt idx="995">
                  <c:v>62.1875</c:v>
                </c:pt>
                <c:pt idx="996">
                  <c:v>62.25</c:v>
                </c:pt>
                <c:pt idx="997">
                  <c:v>62.3125</c:v>
                </c:pt>
                <c:pt idx="998">
                  <c:v>62.375</c:v>
                </c:pt>
                <c:pt idx="999">
                  <c:v>62.4375</c:v>
                </c:pt>
                <c:pt idx="1000">
                  <c:v>62.5</c:v>
                </c:pt>
                <c:pt idx="1001">
                  <c:v>62.5625</c:v>
                </c:pt>
                <c:pt idx="1002">
                  <c:v>62.625</c:v>
                </c:pt>
                <c:pt idx="1003">
                  <c:v>62.6875</c:v>
                </c:pt>
                <c:pt idx="1004">
                  <c:v>62.75</c:v>
                </c:pt>
                <c:pt idx="1005">
                  <c:v>62.8125</c:v>
                </c:pt>
                <c:pt idx="1006">
                  <c:v>62.875</c:v>
                </c:pt>
                <c:pt idx="1007">
                  <c:v>62.9375</c:v>
                </c:pt>
                <c:pt idx="1008">
                  <c:v>63</c:v>
                </c:pt>
                <c:pt idx="1009">
                  <c:v>63.0625</c:v>
                </c:pt>
                <c:pt idx="1010">
                  <c:v>63.125</c:v>
                </c:pt>
                <c:pt idx="1011">
                  <c:v>63.1875</c:v>
                </c:pt>
                <c:pt idx="1012">
                  <c:v>63.25</c:v>
                </c:pt>
                <c:pt idx="1013">
                  <c:v>63.3125</c:v>
                </c:pt>
                <c:pt idx="1014">
                  <c:v>63.375</c:v>
                </c:pt>
                <c:pt idx="1015">
                  <c:v>63.4375</c:v>
                </c:pt>
                <c:pt idx="1016">
                  <c:v>63.5</c:v>
                </c:pt>
                <c:pt idx="1017">
                  <c:v>63.5625</c:v>
                </c:pt>
                <c:pt idx="1018">
                  <c:v>63.625</c:v>
                </c:pt>
                <c:pt idx="1019">
                  <c:v>63.6875</c:v>
                </c:pt>
                <c:pt idx="1020">
                  <c:v>63.75</c:v>
                </c:pt>
                <c:pt idx="1021">
                  <c:v>63.8125</c:v>
                </c:pt>
                <c:pt idx="1022">
                  <c:v>63.875</c:v>
                </c:pt>
                <c:pt idx="1023">
                  <c:v>63.9375</c:v>
                </c:pt>
                <c:pt idx="1024">
                  <c:v>64</c:v>
                </c:pt>
                <c:pt idx="1025">
                  <c:v>64.0625</c:v>
                </c:pt>
                <c:pt idx="1026">
                  <c:v>64.125</c:v>
                </c:pt>
                <c:pt idx="1027">
                  <c:v>64.1875</c:v>
                </c:pt>
                <c:pt idx="1028">
                  <c:v>64.25</c:v>
                </c:pt>
                <c:pt idx="1029">
                  <c:v>64.3125</c:v>
                </c:pt>
                <c:pt idx="1030">
                  <c:v>64.375</c:v>
                </c:pt>
                <c:pt idx="1031">
                  <c:v>64.4375</c:v>
                </c:pt>
                <c:pt idx="1032">
                  <c:v>64.5</c:v>
                </c:pt>
                <c:pt idx="1033">
                  <c:v>64.5625</c:v>
                </c:pt>
                <c:pt idx="1034">
                  <c:v>64.625</c:v>
                </c:pt>
                <c:pt idx="1035">
                  <c:v>64.6875</c:v>
                </c:pt>
                <c:pt idx="1036">
                  <c:v>64.75</c:v>
                </c:pt>
                <c:pt idx="1037">
                  <c:v>64.8125</c:v>
                </c:pt>
                <c:pt idx="1038">
                  <c:v>64.875</c:v>
                </c:pt>
                <c:pt idx="1039">
                  <c:v>64.9375</c:v>
                </c:pt>
                <c:pt idx="1040">
                  <c:v>65</c:v>
                </c:pt>
                <c:pt idx="1041">
                  <c:v>65.0625</c:v>
                </c:pt>
                <c:pt idx="1042">
                  <c:v>65.125</c:v>
                </c:pt>
                <c:pt idx="1043">
                  <c:v>65.1875</c:v>
                </c:pt>
                <c:pt idx="1044">
                  <c:v>65.25</c:v>
                </c:pt>
                <c:pt idx="1045">
                  <c:v>65.3125</c:v>
                </c:pt>
                <c:pt idx="1046">
                  <c:v>65.375</c:v>
                </c:pt>
                <c:pt idx="1047">
                  <c:v>65.4375</c:v>
                </c:pt>
                <c:pt idx="1048">
                  <c:v>65.5</c:v>
                </c:pt>
                <c:pt idx="1049">
                  <c:v>65.5625</c:v>
                </c:pt>
                <c:pt idx="1050">
                  <c:v>65.625</c:v>
                </c:pt>
                <c:pt idx="1051">
                  <c:v>65.6875</c:v>
                </c:pt>
                <c:pt idx="1052">
                  <c:v>65.75</c:v>
                </c:pt>
                <c:pt idx="1053">
                  <c:v>65.8125</c:v>
                </c:pt>
                <c:pt idx="1054">
                  <c:v>65.875</c:v>
                </c:pt>
                <c:pt idx="1055">
                  <c:v>65.9375</c:v>
                </c:pt>
                <c:pt idx="1056">
                  <c:v>66</c:v>
                </c:pt>
                <c:pt idx="1057">
                  <c:v>66.0625</c:v>
                </c:pt>
                <c:pt idx="1058">
                  <c:v>66.125</c:v>
                </c:pt>
                <c:pt idx="1059">
                  <c:v>66.1875</c:v>
                </c:pt>
                <c:pt idx="1060">
                  <c:v>66.25</c:v>
                </c:pt>
                <c:pt idx="1061">
                  <c:v>66.3125</c:v>
                </c:pt>
                <c:pt idx="1062">
                  <c:v>66.375</c:v>
                </c:pt>
                <c:pt idx="1063">
                  <c:v>66.4375</c:v>
                </c:pt>
                <c:pt idx="1064">
                  <c:v>66.5</c:v>
                </c:pt>
                <c:pt idx="1065">
                  <c:v>66.5625</c:v>
                </c:pt>
                <c:pt idx="1066">
                  <c:v>66.625</c:v>
                </c:pt>
                <c:pt idx="1067">
                  <c:v>66.6875</c:v>
                </c:pt>
                <c:pt idx="1068">
                  <c:v>66.75</c:v>
                </c:pt>
                <c:pt idx="1069">
                  <c:v>66.8125</c:v>
                </c:pt>
                <c:pt idx="1070">
                  <c:v>66.875</c:v>
                </c:pt>
                <c:pt idx="1071">
                  <c:v>66.9375</c:v>
                </c:pt>
                <c:pt idx="1072">
                  <c:v>67</c:v>
                </c:pt>
                <c:pt idx="1073">
                  <c:v>67.0625</c:v>
                </c:pt>
                <c:pt idx="1074">
                  <c:v>67.125</c:v>
                </c:pt>
                <c:pt idx="1075">
                  <c:v>67.1875</c:v>
                </c:pt>
                <c:pt idx="1076">
                  <c:v>67.25</c:v>
                </c:pt>
                <c:pt idx="1077">
                  <c:v>67.3125</c:v>
                </c:pt>
                <c:pt idx="1078">
                  <c:v>67.375</c:v>
                </c:pt>
                <c:pt idx="1079">
                  <c:v>67.4375</c:v>
                </c:pt>
                <c:pt idx="1080">
                  <c:v>67.5</c:v>
                </c:pt>
                <c:pt idx="1081">
                  <c:v>67.5625</c:v>
                </c:pt>
                <c:pt idx="1082">
                  <c:v>67.625</c:v>
                </c:pt>
                <c:pt idx="1083">
                  <c:v>67.6875</c:v>
                </c:pt>
                <c:pt idx="1084">
                  <c:v>67.75</c:v>
                </c:pt>
                <c:pt idx="1085">
                  <c:v>67.8125</c:v>
                </c:pt>
                <c:pt idx="1086">
                  <c:v>67.875</c:v>
                </c:pt>
                <c:pt idx="1087">
                  <c:v>67.9375</c:v>
                </c:pt>
                <c:pt idx="1088">
                  <c:v>68</c:v>
                </c:pt>
                <c:pt idx="1089">
                  <c:v>68.0625</c:v>
                </c:pt>
                <c:pt idx="1090">
                  <c:v>68.125</c:v>
                </c:pt>
                <c:pt idx="1091">
                  <c:v>68.1875</c:v>
                </c:pt>
                <c:pt idx="1092">
                  <c:v>68.25</c:v>
                </c:pt>
                <c:pt idx="1093">
                  <c:v>68.3125</c:v>
                </c:pt>
                <c:pt idx="1094">
                  <c:v>68.375</c:v>
                </c:pt>
                <c:pt idx="1095">
                  <c:v>68.4375</c:v>
                </c:pt>
                <c:pt idx="1096">
                  <c:v>68.5</c:v>
                </c:pt>
                <c:pt idx="1097">
                  <c:v>68.5625</c:v>
                </c:pt>
                <c:pt idx="1098">
                  <c:v>68.625</c:v>
                </c:pt>
                <c:pt idx="1099">
                  <c:v>68.6875</c:v>
                </c:pt>
                <c:pt idx="1100">
                  <c:v>68.75</c:v>
                </c:pt>
                <c:pt idx="1101">
                  <c:v>68.8125</c:v>
                </c:pt>
                <c:pt idx="1102">
                  <c:v>68.875</c:v>
                </c:pt>
                <c:pt idx="1103">
                  <c:v>68.9375</c:v>
                </c:pt>
                <c:pt idx="1104">
                  <c:v>69</c:v>
                </c:pt>
                <c:pt idx="1105">
                  <c:v>69.0625</c:v>
                </c:pt>
                <c:pt idx="1106">
                  <c:v>69.125</c:v>
                </c:pt>
                <c:pt idx="1107">
                  <c:v>69.1875</c:v>
                </c:pt>
                <c:pt idx="1108">
                  <c:v>69.25</c:v>
                </c:pt>
                <c:pt idx="1109">
                  <c:v>69.3125</c:v>
                </c:pt>
                <c:pt idx="1110">
                  <c:v>69.375</c:v>
                </c:pt>
                <c:pt idx="1111">
                  <c:v>69.4375</c:v>
                </c:pt>
                <c:pt idx="1112">
                  <c:v>69.5</c:v>
                </c:pt>
                <c:pt idx="1113">
                  <c:v>69.5625</c:v>
                </c:pt>
                <c:pt idx="1114">
                  <c:v>69.625</c:v>
                </c:pt>
                <c:pt idx="1115">
                  <c:v>69.6875</c:v>
                </c:pt>
                <c:pt idx="1116">
                  <c:v>69.75</c:v>
                </c:pt>
                <c:pt idx="1117">
                  <c:v>69.8125</c:v>
                </c:pt>
                <c:pt idx="1118">
                  <c:v>69.875</c:v>
                </c:pt>
                <c:pt idx="1119">
                  <c:v>69.9375</c:v>
                </c:pt>
                <c:pt idx="1120">
                  <c:v>70</c:v>
                </c:pt>
                <c:pt idx="1121">
                  <c:v>70.0625</c:v>
                </c:pt>
                <c:pt idx="1122">
                  <c:v>70.125</c:v>
                </c:pt>
                <c:pt idx="1123">
                  <c:v>70.1875</c:v>
                </c:pt>
                <c:pt idx="1124">
                  <c:v>70.25</c:v>
                </c:pt>
                <c:pt idx="1125">
                  <c:v>70.3125</c:v>
                </c:pt>
                <c:pt idx="1126">
                  <c:v>70.375</c:v>
                </c:pt>
                <c:pt idx="1127">
                  <c:v>70.4375</c:v>
                </c:pt>
                <c:pt idx="1128">
                  <c:v>70.5</c:v>
                </c:pt>
                <c:pt idx="1129">
                  <c:v>70.5625</c:v>
                </c:pt>
                <c:pt idx="1130">
                  <c:v>70.625</c:v>
                </c:pt>
                <c:pt idx="1131">
                  <c:v>70.6875</c:v>
                </c:pt>
                <c:pt idx="1132">
                  <c:v>70.75</c:v>
                </c:pt>
                <c:pt idx="1133">
                  <c:v>70.8125</c:v>
                </c:pt>
                <c:pt idx="1134">
                  <c:v>70.875</c:v>
                </c:pt>
                <c:pt idx="1135">
                  <c:v>70.9375</c:v>
                </c:pt>
                <c:pt idx="1136">
                  <c:v>71</c:v>
                </c:pt>
                <c:pt idx="1137">
                  <c:v>71.0625</c:v>
                </c:pt>
                <c:pt idx="1138">
                  <c:v>71.125</c:v>
                </c:pt>
                <c:pt idx="1139">
                  <c:v>71.1875</c:v>
                </c:pt>
                <c:pt idx="1140">
                  <c:v>71.25</c:v>
                </c:pt>
                <c:pt idx="1141">
                  <c:v>71.3125</c:v>
                </c:pt>
                <c:pt idx="1142">
                  <c:v>71.375</c:v>
                </c:pt>
                <c:pt idx="1143">
                  <c:v>71.4375</c:v>
                </c:pt>
                <c:pt idx="1144">
                  <c:v>71.5</c:v>
                </c:pt>
                <c:pt idx="1145">
                  <c:v>71.5625</c:v>
                </c:pt>
                <c:pt idx="1146">
                  <c:v>71.625</c:v>
                </c:pt>
                <c:pt idx="1147">
                  <c:v>71.6875</c:v>
                </c:pt>
                <c:pt idx="1148">
                  <c:v>71.75</c:v>
                </c:pt>
                <c:pt idx="1149">
                  <c:v>71.8125</c:v>
                </c:pt>
                <c:pt idx="1150">
                  <c:v>71.875</c:v>
                </c:pt>
                <c:pt idx="1151">
                  <c:v>71.9375</c:v>
                </c:pt>
                <c:pt idx="1152">
                  <c:v>72</c:v>
                </c:pt>
                <c:pt idx="1153">
                  <c:v>72.0625</c:v>
                </c:pt>
                <c:pt idx="1154">
                  <c:v>72.125</c:v>
                </c:pt>
                <c:pt idx="1155">
                  <c:v>72.1875</c:v>
                </c:pt>
                <c:pt idx="1156">
                  <c:v>72.25</c:v>
                </c:pt>
                <c:pt idx="1157">
                  <c:v>72.3125</c:v>
                </c:pt>
                <c:pt idx="1158">
                  <c:v>72.375</c:v>
                </c:pt>
                <c:pt idx="1159">
                  <c:v>72.4375</c:v>
                </c:pt>
                <c:pt idx="1160">
                  <c:v>72.5</c:v>
                </c:pt>
                <c:pt idx="1161">
                  <c:v>72.5625</c:v>
                </c:pt>
                <c:pt idx="1162">
                  <c:v>72.625</c:v>
                </c:pt>
                <c:pt idx="1163">
                  <c:v>72.6875</c:v>
                </c:pt>
                <c:pt idx="1164">
                  <c:v>72.75</c:v>
                </c:pt>
                <c:pt idx="1165">
                  <c:v>72.8125</c:v>
                </c:pt>
                <c:pt idx="1166">
                  <c:v>72.875</c:v>
                </c:pt>
                <c:pt idx="1167">
                  <c:v>72.9375</c:v>
                </c:pt>
                <c:pt idx="1168">
                  <c:v>73</c:v>
                </c:pt>
                <c:pt idx="1169">
                  <c:v>73.0625</c:v>
                </c:pt>
                <c:pt idx="1170">
                  <c:v>73.125</c:v>
                </c:pt>
                <c:pt idx="1171">
                  <c:v>73.1875</c:v>
                </c:pt>
                <c:pt idx="1172">
                  <c:v>73.25</c:v>
                </c:pt>
                <c:pt idx="1173">
                  <c:v>73.3125</c:v>
                </c:pt>
                <c:pt idx="1174">
                  <c:v>73.375</c:v>
                </c:pt>
                <c:pt idx="1175">
                  <c:v>73.4375</c:v>
                </c:pt>
                <c:pt idx="1176">
                  <c:v>73.5</c:v>
                </c:pt>
                <c:pt idx="1177">
                  <c:v>73.5625</c:v>
                </c:pt>
                <c:pt idx="1178">
                  <c:v>73.625</c:v>
                </c:pt>
                <c:pt idx="1179">
                  <c:v>73.6875</c:v>
                </c:pt>
                <c:pt idx="1180">
                  <c:v>73.75</c:v>
                </c:pt>
                <c:pt idx="1181">
                  <c:v>73.8125</c:v>
                </c:pt>
                <c:pt idx="1182">
                  <c:v>73.875</c:v>
                </c:pt>
                <c:pt idx="1183">
                  <c:v>73.9375</c:v>
                </c:pt>
                <c:pt idx="1184">
                  <c:v>74</c:v>
                </c:pt>
                <c:pt idx="1185">
                  <c:v>74.0625</c:v>
                </c:pt>
                <c:pt idx="1186">
                  <c:v>74.125</c:v>
                </c:pt>
                <c:pt idx="1187">
                  <c:v>74.1875</c:v>
                </c:pt>
                <c:pt idx="1188">
                  <c:v>74.25</c:v>
                </c:pt>
                <c:pt idx="1189">
                  <c:v>74.3125</c:v>
                </c:pt>
                <c:pt idx="1190">
                  <c:v>74.375</c:v>
                </c:pt>
                <c:pt idx="1191">
                  <c:v>74.4375</c:v>
                </c:pt>
                <c:pt idx="1192">
                  <c:v>74.5</c:v>
                </c:pt>
                <c:pt idx="1193">
                  <c:v>74.5625</c:v>
                </c:pt>
                <c:pt idx="1194">
                  <c:v>74.625</c:v>
                </c:pt>
                <c:pt idx="1195">
                  <c:v>74.6875</c:v>
                </c:pt>
                <c:pt idx="1196">
                  <c:v>74.75</c:v>
                </c:pt>
                <c:pt idx="1197">
                  <c:v>74.8125</c:v>
                </c:pt>
                <c:pt idx="1198">
                  <c:v>74.875</c:v>
                </c:pt>
                <c:pt idx="1199">
                  <c:v>74.9375</c:v>
                </c:pt>
                <c:pt idx="1200">
                  <c:v>75</c:v>
                </c:pt>
                <c:pt idx="1201">
                  <c:v>75.0625</c:v>
                </c:pt>
                <c:pt idx="1202">
                  <c:v>75.125</c:v>
                </c:pt>
                <c:pt idx="1203">
                  <c:v>75.1875</c:v>
                </c:pt>
                <c:pt idx="1204">
                  <c:v>75.25</c:v>
                </c:pt>
                <c:pt idx="1205">
                  <c:v>75.3125</c:v>
                </c:pt>
                <c:pt idx="1206">
                  <c:v>75.375</c:v>
                </c:pt>
                <c:pt idx="1207">
                  <c:v>75.4375</c:v>
                </c:pt>
                <c:pt idx="1208">
                  <c:v>75.5</c:v>
                </c:pt>
                <c:pt idx="1209">
                  <c:v>75.5625</c:v>
                </c:pt>
                <c:pt idx="1210">
                  <c:v>75.625</c:v>
                </c:pt>
                <c:pt idx="1211">
                  <c:v>75.6875</c:v>
                </c:pt>
                <c:pt idx="1212">
                  <c:v>75.75</c:v>
                </c:pt>
                <c:pt idx="1213">
                  <c:v>75.8125</c:v>
                </c:pt>
                <c:pt idx="1214">
                  <c:v>75.875</c:v>
                </c:pt>
                <c:pt idx="1215">
                  <c:v>75.9375</c:v>
                </c:pt>
                <c:pt idx="1216">
                  <c:v>76</c:v>
                </c:pt>
                <c:pt idx="1217">
                  <c:v>76.0625</c:v>
                </c:pt>
                <c:pt idx="1218">
                  <c:v>76.125</c:v>
                </c:pt>
                <c:pt idx="1219">
                  <c:v>76.1875</c:v>
                </c:pt>
                <c:pt idx="1220">
                  <c:v>76.25</c:v>
                </c:pt>
                <c:pt idx="1221">
                  <c:v>76.3125</c:v>
                </c:pt>
                <c:pt idx="1222">
                  <c:v>76.375</c:v>
                </c:pt>
                <c:pt idx="1223">
                  <c:v>76.4375</c:v>
                </c:pt>
                <c:pt idx="1224">
                  <c:v>76.5</c:v>
                </c:pt>
                <c:pt idx="1225">
                  <c:v>76.5625</c:v>
                </c:pt>
                <c:pt idx="1226">
                  <c:v>76.625</c:v>
                </c:pt>
                <c:pt idx="1227">
                  <c:v>76.6875</c:v>
                </c:pt>
                <c:pt idx="1228">
                  <c:v>76.75</c:v>
                </c:pt>
                <c:pt idx="1229">
                  <c:v>76.8125</c:v>
                </c:pt>
                <c:pt idx="1230">
                  <c:v>76.875</c:v>
                </c:pt>
                <c:pt idx="1231">
                  <c:v>76.9375</c:v>
                </c:pt>
                <c:pt idx="1232">
                  <c:v>77</c:v>
                </c:pt>
                <c:pt idx="1233">
                  <c:v>77.0625</c:v>
                </c:pt>
                <c:pt idx="1234">
                  <c:v>77.125</c:v>
                </c:pt>
                <c:pt idx="1235">
                  <c:v>77.1875</c:v>
                </c:pt>
                <c:pt idx="1236">
                  <c:v>77.25</c:v>
                </c:pt>
                <c:pt idx="1237">
                  <c:v>77.3125</c:v>
                </c:pt>
                <c:pt idx="1238">
                  <c:v>77.375</c:v>
                </c:pt>
                <c:pt idx="1239">
                  <c:v>77.4375</c:v>
                </c:pt>
                <c:pt idx="1240">
                  <c:v>77.5</c:v>
                </c:pt>
                <c:pt idx="1241">
                  <c:v>77.5625</c:v>
                </c:pt>
                <c:pt idx="1242">
                  <c:v>77.625</c:v>
                </c:pt>
                <c:pt idx="1243">
                  <c:v>77.6875</c:v>
                </c:pt>
                <c:pt idx="1244">
                  <c:v>77.75</c:v>
                </c:pt>
                <c:pt idx="1245">
                  <c:v>77.8125</c:v>
                </c:pt>
                <c:pt idx="1246">
                  <c:v>77.875</c:v>
                </c:pt>
                <c:pt idx="1247">
                  <c:v>77.9375</c:v>
                </c:pt>
                <c:pt idx="1248">
                  <c:v>78</c:v>
                </c:pt>
                <c:pt idx="1249">
                  <c:v>78.0625</c:v>
                </c:pt>
                <c:pt idx="1250">
                  <c:v>78.125</c:v>
                </c:pt>
                <c:pt idx="1251">
                  <c:v>78.1875</c:v>
                </c:pt>
                <c:pt idx="1252">
                  <c:v>78.25</c:v>
                </c:pt>
                <c:pt idx="1253">
                  <c:v>78.3125</c:v>
                </c:pt>
                <c:pt idx="1254">
                  <c:v>78.375</c:v>
                </c:pt>
                <c:pt idx="1255">
                  <c:v>78.4375</c:v>
                </c:pt>
                <c:pt idx="1256">
                  <c:v>78.5</c:v>
                </c:pt>
                <c:pt idx="1257">
                  <c:v>78.5625</c:v>
                </c:pt>
                <c:pt idx="1258">
                  <c:v>78.625</c:v>
                </c:pt>
                <c:pt idx="1259">
                  <c:v>78.6875</c:v>
                </c:pt>
                <c:pt idx="1260">
                  <c:v>78.75</c:v>
                </c:pt>
                <c:pt idx="1261">
                  <c:v>78.8125</c:v>
                </c:pt>
                <c:pt idx="1262">
                  <c:v>78.875</c:v>
                </c:pt>
                <c:pt idx="1263">
                  <c:v>78.9375</c:v>
                </c:pt>
                <c:pt idx="1264">
                  <c:v>79</c:v>
                </c:pt>
                <c:pt idx="1265">
                  <c:v>79.0625</c:v>
                </c:pt>
                <c:pt idx="1266">
                  <c:v>79.125</c:v>
                </c:pt>
                <c:pt idx="1267">
                  <c:v>79.1875</c:v>
                </c:pt>
                <c:pt idx="1268">
                  <c:v>79.25</c:v>
                </c:pt>
                <c:pt idx="1269">
                  <c:v>79.3125</c:v>
                </c:pt>
                <c:pt idx="1270">
                  <c:v>79.375</c:v>
                </c:pt>
                <c:pt idx="1271">
                  <c:v>79.4375</c:v>
                </c:pt>
                <c:pt idx="1272">
                  <c:v>79.5</c:v>
                </c:pt>
                <c:pt idx="1273">
                  <c:v>79.5625</c:v>
                </c:pt>
                <c:pt idx="1274">
                  <c:v>79.625</c:v>
                </c:pt>
                <c:pt idx="1275">
                  <c:v>79.6875</c:v>
                </c:pt>
                <c:pt idx="1276">
                  <c:v>79.75</c:v>
                </c:pt>
                <c:pt idx="1277">
                  <c:v>79.8125</c:v>
                </c:pt>
                <c:pt idx="1278">
                  <c:v>79.875</c:v>
                </c:pt>
                <c:pt idx="1279">
                  <c:v>79.9375</c:v>
                </c:pt>
                <c:pt idx="1280">
                  <c:v>80</c:v>
                </c:pt>
                <c:pt idx="1281">
                  <c:v>80.0625</c:v>
                </c:pt>
                <c:pt idx="1282">
                  <c:v>80.125</c:v>
                </c:pt>
                <c:pt idx="1283">
                  <c:v>80.1875</c:v>
                </c:pt>
                <c:pt idx="1284">
                  <c:v>80.25</c:v>
                </c:pt>
                <c:pt idx="1285">
                  <c:v>80.3125</c:v>
                </c:pt>
                <c:pt idx="1286">
                  <c:v>80.375</c:v>
                </c:pt>
                <c:pt idx="1287">
                  <c:v>80.4375</c:v>
                </c:pt>
                <c:pt idx="1288">
                  <c:v>80.5</c:v>
                </c:pt>
                <c:pt idx="1289">
                  <c:v>80.5625</c:v>
                </c:pt>
                <c:pt idx="1290">
                  <c:v>80.625</c:v>
                </c:pt>
                <c:pt idx="1291">
                  <c:v>80.6875</c:v>
                </c:pt>
                <c:pt idx="1292">
                  <c:v>80.75</c:v>
                </c:pt>
                <c:pt idx="1293">
                  <c:v>80.8125</c:v>
                </c:pt>
                <c:pt idx="1294">
                  <c:v>80.875</c:v>
                </c:pt>
                <c:pt idx="1295">
                  <c:v>80.9375</c:v>
                </c:pt>
                <c:pt idx="1296">
                  <c:v>81</c:v>
                </c:pt>
                <c:pt idx="1297">
                  <c:v>81.0625</c:v>
                </c:pt>
                <c:pt idx="1298">
                  <c:v>81.125</c:v>
                </c:pt>
                <c:pt idx="1299">
                  <c:v>81.1875</c:v>
                </c:pt>
                <c:pt idx="1300">
                  <c:v>81.25</c:v>
                </c:pt>
                <c:pt idx="1301">
                  <c:v>81.3125</c:v>
                </c:pt>
                <c:pt idx="1302">
                  <c:v>81.375</c:v>
                </c:pt>
                <c:pt idx="1303">
                  <c:v>81.4375</c:v>
                </c:pt>
                <c:pt idx="1304">
                  <c:v>81.5</c:v>
                </c:pt>
                <c:pt idx="1305">
                  <c:v>81.5625</c:v>
                </c:pt>
                <c:pt idx="1306">
                  <c:v>81.625</c:v>
                </c:pt>
                <c:pt idx="1307">
                  <c:v>81.6875</c:v>
                </c:pt>
                <c:pt idx="1308">
                  <c:v>81.75</c:v>
                </c:pt>
                <c:pt idx="1309">
                  <c:v>81.8125</c:v>
                </c:pt>
                <c:pt idx="1310">
                  <c:v>81.875</c:v>
                </c:pt>
                <c:pt idx="1311">
                  <c:v>81.9375</c:v>
                </c:pt>
                <c:pt idx="1312">
                  <c:v>82</c:v>
                </c:pt>
                <c:pt idx="1313">
                  <c:v>82.0625</c:v>
                </c:pt>
                <c:pt idx="1314">
                  <c:v>82.125</c:v>
                </c:pt>
                <c:pt idx="1315">
                  <c:v>82.1875</c:v>
                </c:pt>
                <c:pt idx="1316">
                  <c:v>82.25</c:v>
                </c:pt>
                <c:pt idx="1317">
                  <c:v>82.3125</c:v>
                </c:pt>
                <c:pt idx="1318">
                  <c:v>82.375</c:v>
                </c:pt>
                <c:pt idx="1319">
                  <c:v>82.4375</c:v>
                </c:pt>
                <c:pt idx="1320">
                  <c:v>82.5</c:v>
                </c:pt>
                <c:pt idx="1321">
                  <c:v>82.5625</c:v>
                </c:pt>
                <c:pt idx="1322">
                  <c:v>82.625</c:v>
                </c:pt>
                <c:pt idx="1323">
                  <c:v>82.6875</c:v>
                </c:pt>
                <c:pt idx="1324">
                  <c:v>82.75</c:v>
                </c:pt>
                <c:pt idx="1325">
                  <c:v>82.8125</c:v>
                </c:pt>
                <c:pt idx="1326">
                  <c:v>82.875</c:v>
                </c:pt>
                <c:pt idx="1327">
                  <c:v>82.9375</c:v>
                </c:pt>
                <c:pt idx="1328">
                  <c:v>83</c:v>
                </c:pt>
                <c:pt idx="1329">
                  <c:v>83.0625</c:v>
                </c:pt>
                <c:pt idx="1330">
                  <c:v>83.125</c:v>
                </c:pt>
                <c:pt idx="1331">
                  <c:v>83.1875</c:v>
                </c:pt>
                <c:pt idx="1332">
                  <c:v>83.25</c:v>
                </c:pt>
                <c:pt idx="1333">
                  <c:v>83.3125</c:v>
                </c:pt>
                <c:pt idx="1334">
                  <c:v>83.375</c:v>
                </c:pt>
                <c:pt idx="1335">
                  <c:v>83.4375</c:v>
                </c:pt>
                <c:pt idx="1336">
                  <c:v>83.5</c:v>
                </c:pt>
                <c:pt idx="1337">
                  <c:v>83.5625</c:v>
                </c:pt>
                <c:pt idx="1338">
                  <c:v>83.625</c:v>
                </c:pt>
                <c:pt idx="1339">
                  <c:v>83.6875</c:v>
                </c:pt>
                <c:pt idx="1340">
                  <c:v>83.75</c:v>
                </c:pt>
                <c:pt idx="1341">
                  <c:v>83.8125</c:v>
                </c:pt>
                <c:pt idx="1342">
                  <c:v>83.875</c:v>
                </c:pt>
                <c:pt idx="1343">
                  <c:v>83.9375</c:v>
                </c:pt>
                <c:pt idx="1344">
                  <c:v>84</c:v>
                </c:pt>
                <c:pt idx="1345">
                  <c:v>84.0625</c:v>
                </c:pt>
                <c:pt idx="1346">
                  <c:v>84.125</c:v>
                </c:pt>
                <c:pt idx="1347">
                  <c:v>84.1875</c:v>
                </c:pt>
                <c:pt idx="1348">
                  <c:v>84.25</c:v>
                </c:pt>
                <c:pt idx="1349">
                  <c:v>84.3125</c:v>
                </c:pt>
                <c:pt idx="1350">
                  <c:v>84.375</c:v>
                </c:pt>
                <c:pt idx="1351">
                  <c:v>84.4375</c:v>
                </c:pt>
                <c:pt idx="1352">
                  <c:v>84.5</c:v>
                </c:pt>
                <c:pt idx="1353">
                  <c:v>84.5625</c:v>
                </c:pt>
                <c:pt idx="1354">
                  <c:v>84.625</c:v>
                </c:pt>
                <c:pt idx="1355">
                  <c:v>84.6875</c:v>
                </c:pt>
                <c:pt idx="1356">
                  <c:v>84.75</c:v>
                </c:pt>
                <c:pt idx="1357">
                  <c:v>84.8125</c:v>
                </c:pt>
                <c:pt idx="1358">
                  <c:v>84.875</c:v>
                </c:pt>
                <c:pt idx="1359">
                  <c:v>84.9375</c:v>
                </c:pt>
                <c:pt idx="1360">
                  <c:v>85</c:v>
                </c:pt>
                <c:pt idx="1361">
                  <c:v>85.0625</c:v>
                </c:pt>
                <c:pt idx="1362">
                  <c:v>85.125</c:v>
                </c:pt>
                <c:pt idx="1363">
                  <c:v>85.1875</c:v>
                </c:pt>
                <c:pt idx="1364">
                  <c:v>85.25</c:v>
                </c:pt>
                <c:pt idx="1365">
                  <c:v>85.3125</c:v>
                </c:pt>
                <c:pt idx="1366">
                  <c:v>85.375</c:v>
                </c:pt>
                <c:pt idx="1367">
                  <c:v>85.4375</c:v>
                </c:pt>
                <c:pt idx="1368">
                  <c:v>85.5</c:v>
                </c:pt>
                <c:pt idx="1369">
                  <c:v>85.5625</c:v>
                </c:pt>
                <c:pt idx="1370">
                  <c:v>85.625</c:v>
                </c:pt>
                <c:pt idx="1371">
                  <c:v>85.6875</c:v>
                </c:pt>
                <c:pt idx="1372">
                  <c:v>85.75</c:v>
                </c:pt>
                <c:pt idx="1373">
                  <c:v>85.8125</c:v>
                </c:pt>
                <c:pt idx="1374">
                  <c:v>85.875</c:v>
                </c:pt>
                <c:pt idx="1375">
                  <c:v>85.9375</c:v>
                </c:pt>
                <c:pt idx="1376">
                  <c:v>86</c:v>
                </c:pt>
                <c:pt idx="1377">
                  <c:v>86.0625</c:v>
                </c:pt>
                <c:pt idx="1378">
                  <c:v>86.125</c:v>
                </c:pt>
                <c:pt idx="1379">
                  <c:v>86.1875</c:v>
                </c:pt>
                <c:pt idx="1380">
                  <c:v>86.25</c:v>
                </c:pt>
                <c:pt idx="1381">
                  <c:v>86.3125</c:v>
                </c:pt>
                <c:pt idx="1382">
                  <c:v>86.375</c:v>
                </c:pt>
                <c:pt idx="1383">
                  <c:v>86.4375</c:v>
                </c:pt>
                <c:pt idx="1384">
                  <c:v>86.5</c:v>
                </c:pt>
                <c:pt idx="1385">
                  <c:v>86.5625</c:v>
                </c:pt>
                <c:pt idx="1386">
                  <c:v>86.625</c:v>
                </c:pt>
                <c:pt idx="1387">
                  <c:v>86.6875</c:v>
                </c:pt>
                <c:pt idx="1388">
                  <c:v>86.75</c:v>
                </c:pt>
                <c:pt idx="1389">
                  <c:v>86.8125</c:v>
                </c:pt>
                <c:pt idx="1390">
                  <c:v>86.875</c:v>
                </c:pt>
                <c:pt idx="1391">
                  <c:v>86.9375</c:v>
                </c:pt>
                <c:pt idx="1392">
                  <c:v>87</c:v>
                </c:pt>
                <c:pt idx="1393">
                  <c:v>87.0625</c:v>
                </c:pt>
                <c:pt idx="1394">
                  <c:v>87.125</c:v>
                </c:pt>
                <c:pt idx="1395">
                  <c:v>87.1875</c:v>
                </c:pt>
                <c:pt idx="1396">
                  <c:v>87.25</c:v>
                </c:pt>
                <c:pt idx="1397">
                  <c:v>87.3125</c:v>
                </c:pt>
                <c:pt idx="1398">
                  <c:v>87.375</c:v>
                </c:pt>
                <c:pt idx="1399">
                  <c:v>87.4375</c:v>
                </c:pt>
                <c:pt idx="1400">
                  <c:v>87.5</c:v>
                </c:pt>
                <c:pt idx="1401">
                  <c:v>87.5625</c:v>
                </c:pt>
                <c:pt idx="1402">
                  <c:v>87.625</c:v>
                </c:pt>
                <c:pt idx="1403">
                  <c:v>87.6875</c:v>
                </c:pt>
                <c:pt idx="1404">
                  <c:v>87.75</c:v>
                </c:pt>
                <c:pt idx="1405">
                  <c:v>87.8125</c:v>
                </c:pt>
                <c:pt idx="1406">
                  <c:v>87.875</c:v>
                </c:pt>
                <c:pt idx="1407">
                  <c:v>87.9375</c:v>
                </c:pt>
                <c:pt idx="1408">
                  <c:v>88</c:v>
                </c:pt>
                <c:pt idx="1409">
                  <c:v>88.0625</c:v>
                </c:pt>
                <c:pt idx="1410">
                  <c:v>88.125</c:v>
                </c:pt>
                <c:pt idx="1411">
                  <c:v>88.1875</c:v>
                </c:pt>
                <c:pt idx="1412">
                  <c:v>88.25</c:v>
                </c:pt>
                <c:pt idx="1413">
                  <c:v>88.3125</c:v>
                </c:pt>
                <c:pt idx="1414">
                  <c:v>88.375</c:v>
                </c:pt>
                <c:pt idx="1415">
                  <c:v>88.4375</c:v>
                </c:pt>
                <c:pt idx="1416">
                  <c:v>88.5</c:v>
                </c:pt>
                <c:pt idx="1417">
                  <c:v>88.5625</c:v>
                </c:pt>
                <c:pt idx="1418">
                  <c:v>88.625</c:v>
                </c:pt>
                <c:pt idx="1419">
                  <c:v>88.6875</c:v>
                </c:pt>
                <c:pt idx="1420">
                  <c:v>88.75</c:v>
                </c:pt>
                <c:pt idx="1421">
                  <c:v>88.8125</c:v>
                </c:pt>
                <c:pt idx="1422">
                  <c:v>88.875</c:v>
                </c:pt>
                <c:pt idx="1423">
                  <c:v>88.9375</c:v>
                </c:pt>
                <c:pt idx="1424">
                  <c:v>89</c:v>
                </c:pt>
                <c:pt idx="1425">
                  <c:v>89.0625</c:v>
                </c:pt>
                <c:pt idx="1426">
                  <c:v>89.125</c:v>
                </c:pt>
                <c:pt idx="1427">
                  <c:v>89.1875</c:v>
                </c:pt>
                <c:pt idx="1428">
                  <c:v>89.25</c:v>
                </c:pt>
                <c:pt idx="1429">
                  <c:v>89.3125</c:v>
                </c:pt>
                <c:pt idx="1430">
                  <c:v>89.375</c:v>
                </c:pt>
                <c:pt idx="1431">
                  <c:v>89.4375</c:v>
                </c:pt>
                <c:pt idx="1432">
                  <c:v>89.5</c:v>
                </c:pt>
                <c:pt idx="1433">
                  <c:v>89.5625</c:v>
                </c:pt>
                <c:pt idx="1434">
                  <c:v>89.625</c:v>
                </c:pt>
                <c:pt idx="1435">
                  <c:v>89.6875</c:v>
                </c:pt>
                <c:pt idx="1436">
                  <c:v>89.75</c:v>
                </c:pt>
                <c:pt idx="1437">
                  <c:v>89.8125</c:v>
                </c:pt>
                <c:pt idx="1438">
                  <c:v>89.875</c:v>
                </c:pt>
                <c:pt idx="1439">
                  <c:v>89.9375</c:v>
                </c:pt>
                <c:pt idx="1440">
                  <c:v>90</c:v>
                </c:pt>
                <c:pt idx="1441">
                  <c:v>90.0625</c:v>
                </c:pt>
                <c:pt idx="1442">
                  <c:v>90.125</c:v>
                </c:pt>
                <c:pt idx="1443">
                  <c:v>90.1875</c:v>
                </c:pt>
                <c:pt idx="1444">
                  <c:v>90.25</c:v>
                </c:pt>
                <c:pt idx="1445">
                  <c:v>90.3125</c:v>
                </c:pt>
                <c:pt idx="1446">
                  <c:v>90.375</c:v>
                </c:pt>
                <c:pt idx="1447">
                  <c:v>90.4375</c:v>
                </c:pt>
                <c:pt idx="1448">
                  <c:v>90.5</c:v>
                </c:pt>
                <c:pt idx="1449">
                  <c:v>90.5625</c:v>
                </c:pt>
                <c:pt idx="1450">
                  <c:v>90.625</c:v>
                </c:pt>
                <c:pt idx="1451">
                  <c:v>90.6875</c:v>
                </c:pt>
                <c:pt idx="1452">
                  <c:v>90.75</c:v>
                </c:pt>
                <c:pt idx="1453">
                  <c:v>90.8125</c:v>
                </c:pt>
                <c:pt idx="1454">
                  <c:v>90.875</c:v>
                </c:pt>
                <c:pt idx="1455">
                  <c:v>90.9375</c:v>
                </c:pt>
                <c:pt idx="1456">
                  <c:v>91</c:v>
                </c:pt>
                <c:pt idx="1457">
                  <c:v>91.0625</c:v>
                </c:pt>
                <c:pt idx="1458">
                  <c:v>91.125</c:v>
                </c:pt>
                <c:pt idx="1459">
                  <c:v>91.1875</c:v>
                </c:pt>
                <c:pt idx="1460">
                  <c:v>91.25</c:v>
                </c:pt>
                <c:pt idx="1461">
                  <c:v>91.3125</c:v>
                </c:pt>
                <c:pt idx="1462">
                  <c:v>91.375</c:v>
                </c:pt>
                <c:pt idx="1463">
                  <c:v>91.4375</c:v>
                </c:pt>
                <c:pt idx="1464">
                  <c:v>91.5</c:v>
                </c:pt>
                <c:pt idx="1465">
                  <c:v>91.5625</c:v>
                </c:pt>
                <c:pt idx="1466">
                  <c:v>91.625</c:v>
                </c:pt>
                <c:pt idx="1467">
                  <c:v>91.6875</c:v>
                </c:pt>
                <c:pt idx="1468">
                  <c:v>91.75</c:v>
                </c:pt>
                <c:pt idx="1469">
                  <c:v>91.8125</c:v>
                </c:pt>
                <c:pt idx="1470">
                  <c:v>91.875</c:v>
                </c:pt>
                <c:pt idx="1471">
                  <c:v>91.9375</c:v>
                </c:pt>
                <c:pt idx="1472">
                  <c:v>92</c:v>
                </c:pt>
                <c:pt idx="1473">
                  <c:v>92.0625</c:v>
                </c:pt>
                <c:pt idx="1474">
                  <c:v>92.125</c:v>
                </c:pt>
                <c:pt idx="1475">
                  <c:v>92.1875</c:v>
                </c:pt>
                <c:pt idx="1476">
                  <c:v>92.25</c:v>
                </c:pt>
                <c:pt idx="1477">
                  <c:v>92.3125</c:v>
                </c:pt>
                <c:pt idx="1478">
                  <c:v>92.375</c:v>
                </c:pt>
                <c:pt idx="1479">
                  <c:v>92.4375</c:v>
                </c:pt>
                <c:pt idx="1480">
                  <c:v>92.5</c:v>
                </c:pt>
                <c:pt idx="1481">
                  <c:v>92.5625</c:v>
                </c:pt>
                <c:pt idx="1482">
                  <c:v>92.625</c:v>
                </c:pt>
                <c:pt idx="1483">
                  <c:v>92.6875</c:v>
                </c:pt>
                <c:pt idx="1484">
                  <c:v>92.75</c:v>
                </c:pt>
                <c:pt idx="1485">
                  <c:v>92.8125</c:v>
                </c:pt>
                <c:pt idx="1486">
                  <c:v>92.875</c:v>
                </c:pt>
                <c:pt idx="1487">
                  <c:v>92.9375</c:v>
                </c:pt>
                <c:pt idx="1488">
                  <c:v>93</c:v>
                </c:pt>
                <c:pt idx="1489">
                  <c:v>93.0625</c:v>
                </c:pt>
                <c:pt idx="1490">
                  <c:v>93.125</c:v>
                </c:pt>
                <c:pt idx="1491">
                  <c:v>93.1875</c:v>
                </c:pt>
                <c:pt idx="1492">
                  <c:v>93.25</c:v>
                </c:pt>
                <c:pt idx="1493">
                  <c:v>93.3125</c:v>
                </c:pt>
                <c:pt idx="1494">
                  <c:v>93.375</c:v>
                </c:pt>
                <c:pt idx="1495">
                  <c:v>93.4375</c:v>
                </c:pt>
                <c:pt idx="1496">
                  <c:v>93.5</c:v>
                </c:pt>
                <c:pt idx="1497">
                  <c:v>93.5625</c:v>
                </c:pt>
                <c:pt idx="1498">
                  <c:v>93.625</c:v>
                </c:pt>
                <c:pt idx="1499">
                  <c:v>93.6875</c:v>
                </c:pt>
                <c:pt idx="1500">
                  <c:v>93.75</c:v>
                </c:pt>
                <c:pt idx="1501">
                  <c:v>93.8125</c:v>
                </c:pt>
                <c:pt idx="1502">
                  <c:v>93.875</c:v>
                </c:pt>
                <c:pt idx="1503">
                  <c:v>93.9375</c:v>
                </c:pt>
                <c:pt idx="1504">
                  <c:v>94</c:v>
                </c:pt>
                <c:pt idx="1505">
                  <c:v>94.0625</c:v>
                </c:pt>
                <c:pt idx="1506">
                  <c:v>94.125</c:v>
                </c:pt>
                <c:pt idx="1507">
                  <c:v>94.1875</c:v>
                </c:pt>
                <c:pt idx="1508">
                  <c:v>94.25</c:v>
                </c:pt>
                <c:pt idx="1509">
                  <c:v>94.3125</c:v>
                </c:pt>
                <c:pt idx="1510">
                  <c:v>94.375</c:v>
                </c:pt>
                <c:pt idx="1511">
                  <c:v>94.4375</c:v>
                </c:pt>
                <c:pt idx="1512">
                  <c:v>94.5</c:v>
                </c:pt>
                <c:pt idx="1513">
                  <c:v>94.5625</c:v>
                </c:pt>
                <c:pt idx="1514">
                  <c:v>94.625</c:v>
                </c:pt>
                <c:pt idx="1515">
                  <c:v>94.6875</c:v>
                </c:pt>
                <c:pt idx="1516">
                  <c:v>94.75</c:v>
                </c:pt>
                <c:pt idx="1517">
                  <c:v>94.8125</c:v>
                </c:pt>
                <c:pt idx="1518">
                  <c:v>94.875</c:v>
                </c:pt>
                <c:pt idx="1519">
                  <c:v>94.9375</c:v>
                </c:pt>
                <c:pt idx="1520">
                  <c:v>95</c:v>
                </c:pt>
                <c:pt idx="1521">
                  <c:v>95.0625</c:v>
                </c:pt>
                <c:pt idx="1522">
                  <c:v>95.125</c:v>
                </c:pt>
                <c:pt idx="1523">
                  <c:v>95.1875</c:v>
                </c:pt>
                <c:pt idx="1524">
                  <c:v>95.25</c:v>
                </c:pt>
                <c:pt idx="1525">
                  <c:v>95.3125</c:v>
                </c:pt>
                <c:pt idx="1526">
                  <c:v>95.375</c:v>
                </c:pt>
                <c:pt idx="1527">
                  <c:v>95.4375</c:v>
                </c:pt>
                <c:pt idx="1528">
                  <c:v>95.5</c:v>
                </c:pt>
                <c:pt idx="1529">
                  <c:v>95.5625</c:v>
                </c:pt>
                <c:pt idx="1530">
                  <c:v>95.625</c:v>
                </c:pt>
                <c:pt idx="1531">
                  <c:v>95.6875</c:v>
                </c:pt>
                <c:pt idx="1532">
                  <c:v>95.75</c:v>
                </c:pt>
                <c:pt idx="1533">
                  <c:v>95.8125</c:v>
                </c:pt>
                <c:pt idx="1534">
                  <c:v>95.875</c:v>
                </c:pt>
                <c:pt idx="1535">
                  <c:v>95.9375</c:v>
                </c:pt>
                <c:pt idx="1536">
                  <c:v>96</c:v>
                </c:pt>
                <c:pt idx="1537">
                  <c:v>96.0625</c:v>
                </c:pt>
                <c:pt idx="1538">
                  <c:v>96.125</c:v>
                </c:pt>
                <c:pt idx="1539">
                  <c:v>96.1875</c:v>
                </c:pt>
                <c:pt idx="1540">
                  <c:v>96.25</c:v>
                </c:pt>
                <c:pt idx="1541">
                  <c:v>96.3125</c:v>
                </c:pt>
                <c:pt idx="1542">
                  <c:v>96.375</c:v>
                </c:pt>
                <c:pt idx="1543">
                  <c:v>96.4375</c:v>
                </c:pt>
                <c:pt idx="1544">
                  <c:v>96.5</c:v>
                </c:pt>
                <c:pt idx="1545">
                  <c:v>96.5625</c:v>
                </c:pt>
                <c:pt idx="1546">
                  <c:v>96.625</c:v>
                </c:pt>
                <c:pt idx="1547">
                  <c:v>96.6875</c:v>
                </c:pt>
                <c:pt idx="1548">
                  <c:v>96.75</c:v>
                </c:pt>
                <c:pt idx="1549">
                  <c:v>96.8125</c:v>
                </c:pt>
                <c:pt idx="1550">
                  <c:v>96.875</c:v>
                </c:pt>
                <c:pt idx="1551">
                  <c:v>96.9375</c:v>
                </c:pt>
                <c:pt idx="1552">
                  <c:v>97</c:v>
                </c:pt>
                <c:pt idx="1553">
                  <c:v>97.0625</c:v>
                </c:pt>
                <c:pt idx="1554">
                  <c:v>97.125</c:v>
                </c:pt>
                <c:pt idx="1555">
                  <c:v>97.1875</c:v>
                </c:pt>
                <c:pt idx="1556">
                  <c:v>97.25</c:v>
                </c:pt>
                <c:pt idx="1557">
                  <c:v>97.3125</c:v>
                </c:pt>
                <c:pt idx="1558">
                  <c:v>97.375</c:v>
                </c:pt>
                <c:pt idx="1559">
                  <c:v>97.4375</c:v>
                </c:pt>
                <c:pt idx="1560">
                  <c:v>97.5</c:v>
                </c:pt>
                <c:pt idx="1561">
                  <c:v>97.5625</c:v>
                </c:pt>
                <c:pt idx="1562">
                  <c:v>97.625</c:v>
                </c:pt>
                <c:pt idx="1563">
                  <c:v>97.6875</c:v>
                </c:pt>
                <c:pt idx="1564">
                  <c:v>97.75</c:v>
                </c:pt>
                <c:pt idx="1565">
                  <c:v>97.8125</c:v>
                </c:pt>
                <c:pt idx="1566">
                  <c:v>97.875</c:v>
                </c:pt>
                <c:pt idx="1567">
                  <c:v>97.9375</c:v>
                </c:pt>
                <c:pt idx="1568">
                  <c:v>98</c:v>
                </c:pt>
                <c:pt idx="1569">
                  <c:v>98.0625</c:v>
                </c:pt>
                <c:pt idx="1570">
                  <c:v>98.125</c:v>
                </c:pt>
                <c:pt idx="1571">
                  <c:v>98.1875</c:v>
                </c:pt>
                <c:pt idx="1572">
                  <c:v>98.25</c:v>
                </c:pt>
                <c:pt idx="1573">
                  <c:v>98.3125</c:v>
                </c:pt>
                <c:pt idx="1574">
                  <c:v>98.375</c:v>
                </c:pt>
                <c:pt idx="1575">
                  <c:v>98.4375</c:v>
                </c:pt>
                <c:pt idx="1576">
                  <c:v>98.5</c:v>
                </c:pt>
                <c:pt idx="1577">
                  <c:v>98.5625</c:v>
                </c:pt>
                <c:pt idx="1578">
                  <c:v>98.625</c:v>
                </c:pt>
                <c:pt idx="1579">
                  <c:v>98.6875</c:v>
                </c:pt>
                <c:pt idx="1580">
                  <c:v>98.75</c:v>
                </c:pt>
                <c:pt idx="1581">
                  <c:v>98.8125</c:v>
                </c:pt>
                <c:pt idx="1582">
                  <c:v>98.875</c:v>
                </c:pt>
                <c:pt idx="1583">
                  <c:v>98.9375</c:v>
                </c:pt>
                <c:pt idx="1584">
                  <c:v>99</c:v>
                </c:pt>
                <c:pt idx="1585">
                  <c:v>99.0625</c:v>
                </c:pt>
                <c:pt idx="1586">
                  <c:v>99.125</c:v>
                </c:pt>
                <c:pt idx="1587">
                  <c:v>99.1875</c:v>
                </c:pt>
                <c:pt idx="1588">
                  <c:v>99.25</c:v>
                </c:pt>
                <c:pt idx="1589">
                  <c:v>99.3125</c:v>
                </c:pt>
                <c:pt idx="1590">
                  <c:v>99.375</c:v>
                </c:pt>
                <c:pt idx="1591">
                  <c:v>99.4375</c:v>
                </c:pt>
                <c:pt idx="1592">
                  <c:v>99.5</c:v>
                </c:pt>
                <c:pt idx="1593">
                  <c:v>99.5625</c:v>
                </c:pt>
                <c:pt idx="1594">
                  <c:v>99.625</c:v>
                </c:pt>
                <c:pt idx="1595">
                  <c:v>99.6875</c:v>
                </c:pt>
                <c:pt idx="1596">
                  <c:v>99.75</c:v>
                </c:pt>
                <c:pt idx="1597">
                  <c:v>99.8125</c:v>
                </c:pt>
                <c:pt idx="1598">
                  <c:v>99.875</c:v>
                </c:pt>
                <c:pt idx="1599">
                  <c:v>99.9375</c:v>
                </c:pt>
                <c:pt idx="1600">
                  <c:v>100</c:v>
                </c:pt>
                <c:pt idx="1601">
                  <c:v>100.062</c:v>
                </c:pt>
                <c:pt idx="1602">
                  <c:v>100.125</c:v>
                </c:pt>
                <c:pt idx="1603">
                  <c:v>100.188</c:v>
                </c:pt>
                <c:pt idx="1604">
                  <c:v>100.25</c:v>
                </c:pt>
                <c:pt idx="1605">
                  <c:v>100.312</c:v>
                </c:pt>
                <c:pt idx="1606">
                  <c:v>100.375</c:v>
                </c:pt>
                <c:pt idx="1607">
                  <c:v>100.438</c:v>
                </c:pt>
                <c:pt idx="1608">
                  <c:v>100.5</c:v>
                </c:pt>
                <c:pt idx="1609">
                  <c:v>100.562</c:v>
                </c:pt>
                <c:pt idx="1610">
                  <c:v>100.625</c:v>
                </c:pt>
                <c:pt idx="1611">
                  <c:v>100.688</c:v>
                </c:pt>
                <c:pt idx="1612">
                  <c:v>100.75</c:v>
                </c:pt>
                <c:pt idx="1613">
                  <c:v>100.812</c:v>
                </c:pt>
                <c:pt idx="1614">
                  <c:v>100.875</c:v>
                </c:pt>
                <c:pt idx="1615">
                  <c:v>100.938</c:v>
                </c:pt>
                <c:pt idx="1616">
                  <c:v>101</c:v>
                </c:pt>
                <c:pt idx="1617">
                  <c:v>101.062</c:v>
                </c:pt>
                <c:pt idx="1618">
                  <c:v>101.125</c:v>
                </c:pt>
                <c:pt idx="1619">
                  <c:v>101.188</c:v>
                </c:pt>
                <c:pt idx="1620">
                  <c:v>101.25</c:v>
                </c:pt>
                <c:pt idx="1621">
                  <c:v>101.312</c:v>
                </c:pt>
                <c:pt idx="1622">
                  <c:v>101.375</c:v>
                </c:pt>
                <c:pt idx="1623">
                  <c:v>101.438</c:v>
                </c:pt>
                <c:pt idx="1624">
                  <c:v>101.5</c:v>
                </c:pt>
                <c:pt idx="1625">
                  <c:v>101.562</c:v>
                </c:pt>
                <c:pt idx="1626">
                  <c:v>101.625</c:v>
                </c:pt>
                <c:pt idx="1627">
                  <c:v>101.688</c:v>
                </c:pt>
                <c:pt idx="1628">
                  <c:v>101.75</c:v>
                </c:pt>
                <c:pt idx="1629">
                  <c:v>101.812</c:v>
                </c:pt>
                <c:pt idx="1630">
                  <c:v>101.875</c:v>
                </c:pt>
                <c:pt idx="1631">
                  <c:v>101.938</c:v>
                </c:pt>
                <c:pt idx="1632">
                  <c:v>102</c:v>
                </c:pt>
                <c:pt idx="1633">
                  <c:v>102.062</c:v>
                </c:pt>
                <c:pt idx="1634">
                  <c:v>102.125</c:v>
                </c:pt>
                <c:pt idx="1635">
                  <c:v>102.188</c:v>
                </c:pt>
                <c:pt idx="1636">
                  <c:v>102.25</c:v>
                </c:pt>
                <c:pt idx="1637">
                  <c:v>102.312</c:v>
                </c:pt>
                <c:pt idx="1638">
                  <c:v>102.375</c:v>
                </c:pt>
                <c:pt idx="1639">
                  <c:v>102.438</c:v>
                </c:pt>
                <c:pt idx="1640">
                  <c:v>102.5</c:v>
                </c:pt>
                <c:pt idx="1641">
                  <c:v>102.562</c:v>
                </c:pt>
                <c:pt idx="1642">
                  <c:v>102.625</c:v>
                </c:pt>
                <c:pt idx="1643">
                  <c:v>102.688</c:v>
                </c:pt>
                <c:pt idx="1644">
                  <c:v>102.75</c:v>
                </c:pt>
                <c:pt idx="1645">
                  <c:v>102.812</c:v>
                </c:pt>
                <c:pt idx="1646">
                  <c:v>102.875</c:v>
                </c:pt>
                <c:pt idx="1647">
                  <c:v>102.938</c:v>
                </c:pt>
                <c:pt idx="1648">
                  <c:v>103</c:v>
                </c:pt>
                <c:pt idx="1649">
                  <c:v>103.062</c:v>
                </c:pt>
                <c:pt idx="1650">
                  <c:v>103.125</c:v>
                </c:pt>
                <c:pt idx="1651">
                  <c:v>103.188</c:v>
                </c:pt>
                <c:pt idx="1652">
                  <c:v>103.25</c:v>
                </c:pt>
                <c:pt idx="1653">
                  <c:v>103.312</c:v>
                </c:pt>
                <c:pt idx="1654">
                  <c:v>103.375</c:v>
                </c:pt>
                <c:pt idx="1655">
                  <c:v>103.438</c:v>
                </c:pt>
                <c:pt idx="1656">
                  <c:v>103.5</c:v>
                </c:pt>
                <c:pt idx="1657">
                  <c:v>103.562</c:v>
                </c:pt>
                <c:pt idx="1658">
                  <c:v>103.625</c:v>
                </c:pt>
                <c:pt idx="1659">
                  <c:v>103.688</c:v>
                </c:pt>
                <c:pt idx="1660">
                  <c:v>103.75</c:v>
                </c:pt>
                <c:pt idx="1661">
                  <c:v>103.812</c:v>
                </c:pt>
                <c:pt idx="1662">
                  <c:v>103.875</c:v>
                </c:pt>
                <c:pt idx="1663">
                  <c:v>103.938</c:v>
                </c:pt>
                <c:pt idx="1664">
                  <c:v>104</c:v>
                </c:pt>
                <c:pt idx="1665">
                  <c:v>104.062</c:v>
                </c:pt>
                <c:pt idx="1666">
                  <c:v>104.125</c:v>
                </c:pt>
                <c:pt idx="1667">
                  <c:v>104.188</c:v>
                </c:pt>
                <c:pt idx="1668">
                  <c:v>104.25</c:v>
                </c:pt>
                <c:pt idx="1669">
                  <c:v>104.312</c:v>
                </c:pt>
                <c:pt idx="1670">
                  <c:v>104.375</c:v>
                </c:pt>
                <c:pt idx="1671">
                  <c:v>104.438</c:v>
                </c:pt>
                <c:pt idx="1672">
                  <c:v>104.5</c:v>
                </c:pt>
                <c:pt idx="1673">
                  <c:v>104.562</c:v>
                </c:pt>
                <c:pt idx="1674">
                  <c:v>104.625</c:v>
                </c:pt>
                <c:pt idx="1675">
                  <c:v>104.688</c:v>
                </c:pt>
                <c:pt idx="1676">
                  <c:v>104.75</c:v>
                </c:pt>
                <c:pt idx="1677">
                  <c:v>104.812</c:v>
                </c:pt>
                <c:pt idx="1678">
                  <c:v>104.875</c:v>
                </c:pt>
                <c:pt idx="1679">
                  <c:v>104.938</c:v>
                </c:pt>
                <c:pt idx="1680">
                  <c:v>105</c:v>
                </c:pt>
                <c:pt idx="1681">
                  <c:v>105.062</c:v>
                </c:pt>
                <c:pt idx="1682">
                  <c:v>105.125</c:v>
                </c:pt>
                <c:pt idx="1683">
                  <c:v>105.188</c:v>
                </c:pt>
                <c:pt idx="1684">
                  <c:v>105.25</c:v>
                </c:pt>
                <c:pt idx="1685">
                  <c:v>105.312</c:v>
                </c:pt>
                <c:pt idx="1686">
                  <c:v>105.375</c:v>
                </c:pt>
                <c:pt idx="1687">
                  <c:v>105.438</c:v>
                </c:pt>
                <c:pt idx="1688">
                  <c:v>105.5</c:v>
                </c:pt>
                <c:pt idx="1689">
                  <c:v>105.562</c:v>
                </c:pt>
                <c:pt idx="1690">
                  <c:v>105.625</c:v>
                </c:pt>
                <c:pt idx="1691">
                  <c:v>105.688</c:v>
                </c:pt>
                <c:pt idx="1692">
                  <c:v>105.75</c:v>
                </c:pt>
                <c:pt idx="1693">
                  <c:v>105.812</c:v>
                </c:pt>
                <c:pt idx="1694">
                  <c:v>105.875</c:v>
                </c:pt>
                <c:pt idx="1695">
                  <c:v>105.938</c:v>
                </c:pt>
                <c:pt idx="1696">
                  <c:v>106</c:v>
                </c:pt>
                <c:pt idx="1697">
                  <c:v>106.062</c:v>
                </c:pt>
                <c:pt idx="1698">
                  <c:v>106.125</c:v>
                </c:pt>
                <c:pt idx="1699">
                  <c:v>106.188</c:v>
                </c:pt>
                <c:pt idx="1700">
                  <c:v>106.25</c:v>
                </c:pt>
                <c:pt idx="1701">
                  <c:v>106.312</c:v>
                </c:pt>
                <c:pt idx="1702">
                  <c:v>106.375</c:v>
                </c:pt>
                <c:pt idx="1703">
                  <c:v>106.438</c:v>
                </c:pt>
                <c:pt idx="1704">
                  <c:v>106.5</c:v>
                </c:pt>
                <c:pt idx="1705">
                  <c:v>106.562</c:v>
                </c:pt>
                <c:pt idx="1706">
                  <c:v>106.625</c:v>
                </c:pt>
                <c:pt idx="1707">
                  <c:v>106.688</c:v>
                </c:pt>
                <c:pt idx="1708">
                  <c:v>106.75</c:v>
                </c:pt>
                <c:pt idx="1709">
                  <c:v>106.812</c:v>
                </c:pt>
                <c:pt idx="1710">
                  <c:v>106.875</c:v>
                </c:pt>
                <c:pt idx="1711">
                  <c:v>106.938</c:v>
                </c:pt>
                <c:pt idx="1712">
                  <c:v>107</c:v>
                </c:pt>
                <c:pt idx="1713">
                  <c:v>107.062</c:v>
                </c:pt>
                <c:pt idx="1714">
                  <c:v>107.125</c:v>
                </c:pt>
                <c:pt idx="1715">
                  <c:v>107.188</c:v>
                </c:pt>
                <c:pt idx="1716">
                  <c:v>107.25</c:v>
                </c:pt>
                <c:pt idx="1717">
                  <c:v>107.312</c:v>
                </c:pt>
                <c:pt idx="1718">
                  <c:v>107.375</c:v>
                </c:pt>
                <c:pt idx="1719">
                  <c:v>107.438</c:v>
                </c:pt>
                <c:pt idx="1720">
                  <c:v>107.5</c:v>
                </c:pt>
                <c:pt idx="1721">
                  <c:v>107.562</c:v>
                </c:pt>
                <c:pt idx="1722">
                  <c:v>107.625</c:v>
                </c:pt>
                <c:pt idx="1723">
                  <c:v>107.688</c:v>
                </c:pt>
                <c:pt idx="1724">
                  <c:v>107.75</c:v>
                </c:pt>
                <c:pt idx="1725">
                  <c:v>107.812</c:v>
                </c:pt>
                <c:pt idx="1726">
                  <c:v>107.875</c:v>
                </c:pt>
                <c:pt idx="1727">
                  <c:v>107.938</c:v>
                </c:pt>
                <c:pt idx="1728">
                  <c:v>108</c:v>
                </c:pt>
                <c:pt idx="1729">
                  <c:v>108.062</c:v>
                </c:pt>
                <c:pt idx="1730">
                  <c:v>108.125</c:v>
                </c:pt>
                <c:pt idx="1731">
                  <c:v>108.188</c:v>
                </c:pt>
                <c:pt idx="1732">
                  <c:v>108.25</c:v>
                </c:pt>
                <c:pt idx="1733">
                  <c:v>108.312</c:v>
                </c:pt>
                <c:pt idx="1734">
                  <c:v>108.375</c:v>
                </c:pt>
                <c:pt idx="1735">
                  <c:v>108.438</c:v>
                </c:pt>
                <c:pt idx="1736">
                  <c:v>108.5</c:v>
                </c:pt>
                <c:pt idx="1737">
                  <c:v>108.562</c:v>
                </c:pt>
                <c:pt idx="1738">
                  <c:v>108.625</c:v>
                </c:pt>
                <c:pt idx="1739">
                  <c:v>108.688</c:v>
                </c:pt>
                <c:pt idx="1740">
                  <c:v>108.75</c:v>
                </c:pt>
                <c:pt idx="1741">
                  <c:v>108.812</c:v>
                </c:pt>
                <c:pt idx="1742">
                  <c:v>108.875</c:v>
                </c:pt>
                <c:pt idx="1743">
                  <c:v>108.938</c:v>
                </c:pt>
                <c:pt idx="1744">
                  <c:v>109</c:v>
                </c:pt>
                <c:pt idx="1745">
                  <c:v>109.062</c:v>
                </c:pt>
                <c:pt idx="1746">
                  <c:v>109.125</c:v>
                </c:pt>
                <c:pt idx="1747">
                  <c:v>109.188</c:v>
                </c:pt>
                <c:pt idx="1748">
                  <c:v>109.25</c:v>
                </c:pt>
                <c:pt idx="1749">
                  <c:v>109.312</c:v>
                </c:pt>
                <c:pt idx="1750">
                  <c:v>109.375</c:v>
                </c:pt>
                <c:pt idx="1751">
                  <c:v>109.438</c:v>
                </c:pt>
                <c:pt idx="1752">
                  <c:v>109.5</c:v>
                </c:pt>
                <c:pt idx="1753">
                  <c:v>109.562</c:v>
                </c:pt>
                <c:pt idx="1754">
                  <c:v>109.625</c:v>
                </c:pt>
                <c:pt idx="1755">
                  <c:v>109.688</c:v>
                </c:pt>
                <c:pt idx="1756">
                  <c:v>109.75</c:v>
                </c:pt>
                <c:pt idx="1757">
                  <c:v>109.812</c:v>
                </c:pt>
                <c:pt idx="1758">
                  <c:v>109.875</c:v>
                </c:pt>
                <c:pt idx="1759">
                  <c:v>109.938</c:v>
                </c:pt>
                <c:pt idx="1760">
                  <c:v>110</c:v>
                </c:pt>
                <c:pt idx="1761">
                  <c:v>110.062</c:v>
                </c:pt>
                <c:pt idx="1762">
                  <c:v>110.125</c:v>
                </c:pt>
                <c:pt idx="1763">
                  <c:v>110.188</c:v>
                </c:pt>
                <c:pt idx="1764">
                  <c:v>110.25</c:v>
                </c:pt>
                <c:pt idx="1765">
                  <c:v>110.312</c:v>
                </c:pt>
                <c:pt idx="1766">
                  <c:v>110.375</c:v>
                </c:pt>
                <c:pt idx="1767">
                  <c:v>110.438</c:v>
                </c:pt>
                <c:pt idx="1768">
                  <c:v>110.5</c:v>
                </c:pt>
                <c:pt idx="1769">
                  <c:v>110.562</c:v>
                </c:pt>
                <c:pt idx="1770">
                  <c:v>110.625</c:v>
                </c:pt>
                <c:pt idx="1771">
                  <c:v>110.688</c:v>
                </c:pt>
                <c:pt idx="1772">
                  <c:v>110.75</c:v>
                </c:pt>
                <c:pt idx="1773">
                  <c:v>110.812</c:v>
                </c:pt>
                <c:pt idx="1774">
                  <c:v>110.875</c:v>
                </c:pt>
                <c:pt idx="1775">
                  <c:v>110.938</c:v>
                </c:pt>
                <c:pt idx="1776">
                  <c:v>111</c:v>
                </c:pt>
                <c:pt idx="1777">
                  <c:v>111.062</c:v>
                </c:pt>
                <c:pt idx="1778">
                  <c:v>111.125</c:v>
                </c:pt>
                <c:pt idx="1779">
                  <c:v>111.188</c:v>
                </c:pt>
                <c:pt idx="1780">
                  <c:v>111.25</c:v>
                </c:pt>
                <c:pt idx="1781">
                  <c:v>111.312</c:v>
                </c:pt>
                <c:pt idx="1782">
                  <c:v>111.375</c:v>
                </c:pt>
                <c:pt idx="1783">
                  <c:v>111.438</c:v>
                </c:pt>
                <c:pt idx="1784">
                  <c:v>111.5</c:v>
                </c:pt>
                <c:pt idx="1785">
                  <c:v>111.562</c:v>
                </c:pt>
                <c:pt idx="1786">
                  <c:v>111.625</c:v>
                </c:pt>
                <c:pt idx="1787">
                  <c:v>111.688</c:v>
                </c:pt>
                <c:pt idx="1788">
                  <c:v>111.75</c:v>
                </c:pt>
                <c:pt idx="1789">
                  <c:v>111.812</c:v>
                </c:pt>
                <c:pt idx="1790">
                  <c:v>111.875</c:v>
                </c:pt>
                <c:pt idx="1791">
                  <c:v>111.938</c:v>
                </c:pt>
                <c:pt idx="1792">
                  <c:v>112</c:v>
                </c:pt>
                <c:pt idx="1793">
                  <c:v>112.062</c:v>
                </c:pt>
                <c:pt idx="1794">
                  <c:v>112.125</c:v>
                </c:pt>
                <c:pt idx="1795">
                  <c:v>112.188</c:v>
                </c:pt>
                <c:pt idx="1796">
                  <c:v>112.25</c:v>
                </c:pt>
                <c:pt idx="1797">
                  <c:v>112.312</c:v>
                </c:pt>
                <c:pt idx="1798">
                  <c:v>112.375</c:v>
                </c:pt>
                <c:pt idx="1799">
                  <c:v>112.438</c:v>
                </c:pt>
                <c:pt idx="1800">
                  <c:v>112.5</c:v>
                </c:pt>
                <c:pt idx="1801">
                  <c:v>112.562</c:v>
                </c:pt>
                <c:pt idx="1802">
                  <c:v>112.625</c:v>
                </c:pt>
                <c:pt idx="1803">
                  <c:v>112.688</c:v>
                </c:pt>
                <c:pt idx="1804">
                  <c:v>112.75</c:v>
                </c:pt>
                <c:pt idx="1805">
                  <c:v>112.812</c:v>
                </c:pt>
                <c:pt idx="1806">
                  <c:v>112.875</c:v>
                </c:pt>
                <c:pt idx="1807">
                  <c:v>112.938</c:v>
                </c:pt>
                <c:pt idx="1808">
                  <c:v>113</c:v>
                </c:pt>
                <c:pt idx="1809">
                  <c:v>113.062</c:v>
                </c:pt>
                <c:pt idx="1810">
                  <c:v>113.125</c:v>
                </c:pt>
                <c:pt idx="1811">
                  <c:v>113.188</c:v>
                </c:pt>
                <c:pt idx="1812">
                  <c:v>113.25</c:v>
                </c:pt>
                <c:pt idx="1813">
                  <c:v>113.312</c:v>
                </c:pt>
                <c:pt idx="1814">
                  <c:v>113.375</c:v>
                </c:pt>
                <c:pt idx="1815">
                  <c:v>113.438</c:v>
                </c:pt>
                <c:pt idx="1816">
                  <c:v>113.5</c:v>
                </c:pt>
                <c:pt idx="1817">
                  <c:v>113.562</c:v>
                </c:pt>
                <c:pt idx="1818">
                  <c:v>113.625</c:v>
                </c:pt>
                <c:pt idx="1819">
                  <c:v>113.688</c:v>
                </c:pt>
                <c:pt idx="1820">
                  <c:v>113.75</c:v>
                </c:pt>
                <c:pt idx="1821">
                  <c:v>113.812</c:v>
                </c:pt>
                <c:pt idx="1822">
                  <c:v>113.875</c:v>
                </c:pt>
                <c:pt idx="1823">
                  <c:v>113.938</c:v>
                </c:pt>
                <c:pt idx="1824">
                  <c:v>114</c:v>
                </c:pt>
                <c:pt idx="1825">
                  <c:v>114.062</c:v>
                </c:pt>
                <c:pt idx="1826">
                  <c:v>114.125</c:v>
                </c:pt>
                <c:pt idx="1827">
                  <c:v>114.188</c:v>
                </c:pt>
                <c:pt idx="1828">
                  <c:v>114.25</c:v>
                </c:pt>
                <c:pt idx="1829">
                  <c:v>114.312</c:v>
                </c:pt>
                <c:pt idx="1830">
                  <c:v>114.375</c:v>
                </c:pt>
                <c:pt idx="1831">
                  <c:v>114.438</c:v>
                </c:pt>
                <c:pt idx="1832">
                  <c:v>114.5</c:v>
                </c:pt>
                <c:pt idx="1833">
                  <c:v>114.562</c:v>
                </c:pt>
                <c:pt idx="1834">
                  <c:v>114.625</c:v>
                </c:pt>
                <c:pt idx="1835">
                  <c:v>114.688</c:v>
                </c:pt>
                <c:pt idx="1836">
                  <c:v>114.75</c:v>
                </c:pt>
                <c:pt idx="1837">
                  <c:v>114.812</c:v>
                </c:pt>
                <c:pt idx="1838">
                  <c:v>114.875</c:v>
                </c:pt>
                <c:pt idx="1839">
                  <c:v>114.938</c:v>
                </c:pt>
                <c:pt idx="1840">
                  <c:v>115</c:v>
                </c:pt>
                <c:pt idx="1841">
                  <c:v>115.062</c:v>
                </c:pt>
                <c:pt idx="1842">
                  <c:v>115.125</c:v>
                </c:pt>
                <c:pt idx="1843">
                  <c:v>115.188</c:v>
                </c:pt>
                <c:pt idx="1844">
                  <c:v>115.25</c:v>
                </c:pt>
                <c:pt idx="1845">
                  <c:v>115.312</c:v>
                </c:pt>
                <c:pt idx="1846">
                  <c:v>115.375</c:v>
                </c:pt>
                <c:pt idx="1847">
                  <c:v>115.438</c:v>
                </c:pt>
                <c:pt idx="1848">
                  <c:v>115.5</c:v>
                </c:pt>
                <c:pt idx="1849">
                  <c:v>115.562</c:v>
                </c:pt>
                <c:pt idx="1850">
                  <c:v>115.625</c:v>
                </c:pt>
                <c:pt idx="1851">
                  <c:v>115.688</c:v>
                </c:pt>
                <c:pt idx="1852">
                  <c:v>115.75</c:v>
                </c:pt>
                <c:pt idx="1853">
                  <c:v>115.812</c:v>
                </c:pt>
                <c:pt idx="1854">
                  <c:v>115.875</c:v>
                </c:pt>
                <c:pt idx="1855">
                  <c:v>115.938</c:v>
                </c:pt>
                <c:pt idx="1856">
                  <c:v>116</c:v>
                </c:pt>
                <c:pt idx="1857">
                  <c:v>116.062</c:v>
                </c:pt>
                <c:pt idx="1858">
                  <c:v>116.125</c:v>
                </c:pt>
                <c:pt idx="1859">
                  <c:v>116.188</c:v>
                </c:pt>
                <c:pt idx="1860">
                  <c:v>116.25</c:v>
                </c:pt>
                <c:pt idx="1861">
                  <c:v>116.312</c:v>
                </c:pt>
                <c:pt idx="1862">
                  <c:v>116.375</c:v>
                </c:pt>
                <c:pt idx="1863">
                  <c:v>116.438</c:v>
                </c:pt>
                <c:pt idx="1864">
                  <c:v>116.5</c:v>
                </c:pt>
                <c:pt idx="1865">
                  <c:v>116.562</c:v>
                </c:pt>
                <c:pt idx="1866">
                  <c:v>116.625</c:v>
                </c:pt>
                <c:pt idx="1867">
                  <c:v>116.688</c:v>
                </c:pt>
                <c:pt idx="1868">
                  <c:v>116.75</c:v>
                </c:pt>
                <c:pt idx="1869">
                  <c:v>116.812</c:v>
                </c:pt>
                <c:pt idx="1870">
                  <c:v>116.875</c:v>
                </c:pt>
                <c:pt idx="1871">
                  <c:v>116.938</c:v>
                </c:pt>
                <c:pt idx="1872">
                  <c:v>117</c:v>
                </c:pt>
                <c:pt idx="1873">
                  <c:v>117.062</c:v>
                </c:pt>
                <c:pt idx="1874">
                  <c:v>117.125</c:v>
                </c:pt>
                <c:pt idx="1875">
                  <c:v>117.188</c:v>
                </c:pt>
                <c:pt idx="1876">
                  <c:v>117.25</c:v>
                </c:pt>
                <c:pt idx="1877">
                  <c:v>117.312</c:v>
                </c:pt>
                <c:pt idx="1878">
                  <c:v>117.375</c:v>
                </c:pt>
                <c:pt idx="1879">
                  <c:v>117.438</c:v>
                </c:pt>
                <c:pt idx="1880">
                  <c:v>117.5</c:v>
                </c:pt>
                <c:pt idx="1881">
                  <c:v>117.562</c:v>
                </c:pt>
                <c:pt idx="1882">
                  <c:v>117.625</c:v>
                </c:pt>
                <c:pt idx="1883">
                  <c:v>117.688</c:v>
                </c:pt>
                <c:pt idx="1884">
                  <c:v>117.75</c:v>
                </c:pt>
                <c:pt idx="1885">
                  <c:v>117.812</c:v>
                </c:pt>
                <c:pt idx="1886">
                  <c:v>117.875</c:v>
                </c:pt>
                <c:pt idx="1887">
                  <c:v>117.938</c:v>
                </c:pt>
                <c:pt idx="1888">
                  <c:v>118</c:v>
                </c:pt>
                <c:pt idx="1889">
                  <c:v>118.062</c:v>
                </c:pt>
                <c:pt idx="1890">
                  <c:v>118.125</c:v>
                </c:pt>
                <c:pt idx="1891">
                  <c:v>118.188</c:v>
                </c:pt>
                <c:pt idx="1892">
                  <c:v>118.25</c:v>
                </c:pt>
                <c:pt idx="1893">
                  <c:v>118.312</c:v>
                </c:pt>
                <c:pt idx="1894">
                  <c:v>118.375</c:v>
                </c:pt>
                <c:pt idx="1895">
                  <c:v>118.438</c:v>
                </c:pt>
                <c:pt idx="1896">
                  <c:v>118.5</c:v>
                </c:pt>
                <c:pt idx="1897">
                  <c:v>118.562</c:v>
                </c:pt>
                <c:pt idx="1898">
                  <c:v>118.625</c:v>
                </c:pt>
                <c:pt idx="1899">
                  <c:v>118.688</c:v>
                </c:pt>
                <c:pt idx="1900">
                  <c:v>118.75</c:v>
                </c:pt>
                <c:pt idx="1901">
                  <c:v>118.812</c:v>
                </c:pt>
                <c:pt idx="1902">
                  <c:v>118.875</c:v>
                </c:pt>
                <c:pt idx="1903">
                  <c:v>118.938</c:v>
                </c:pt>
                <c:pt idx="1904">
                  <c:v>119</c:v>
                </c:pt>
                <c:pt idx="1905">
                  <c:v>119.062</c:v>
                </c:pt>
                <c:pt idx="1906">
                  <c:v>119.125</c:v>
                </c:pt>
                <c:pt idx="1907">
                  <c:v>119.188</c:v>
                </c:pt>
                <c:pt idx="1908">
                  <c:v>119.25</c:v>
                </c:pt>
                <c:pt idx="1909">
                  <c:v>119.312</c:v>
                </c:pt>
                <c:pt idx="1910">
                  <c:v>119.375</c:v>
                </c:pt>
                <c:pt idx="1911">
                  <c:v>119.438</c:v>
                </c:pt>
                <c:pt idx="1912">
                  <c:v>119.5</c:v>
                </c:pt>
                <c:pt idx="1913">
                  <c:v>119.562</c:v>
                </c:pt>
                <c:pt idx="1914">
                  <c:v>119.625</c:v>
                </c:pt>
                <c:pt idx="1915">
                  <c:v>119.688</c:v>
                </c:pt>
                <c:pt idx="1916">
                  <c:v>119.75</c:v>
                </c:pt>
                <c:pt idx="1917">
                  <c:v>119.812</c:v>
                </c:pt>
                <c:pt idx="1918">
                  <c:v>119.875</c:v>
                </c:pt>
                <c:pt idx="1919">
                  <c:v>119.938</c:v>
                </c:pt>
                <c:pt idx="1920">
                  <c:v>120</c:v>
                </c:pt>
                <c:pt idx="1921">
                  <c:v>120.062</c:v>
                </c:pt>
                <c:pt idx="1922">
                  <c:v>120.125</c:v>
                </c:pt>
                <c:pt idx="1923">
                  <c:v>120.188</c:v>
                </c:pt>
                <c:pt idx="1924">
                  <c:v>120.25</c:v>
                </c:pt>
                <c:pt idx="1925">
                  <c:v>120.312</c:v>
                </c:pt>
                <c:pt idx="1926">
                  <c:v>120.375</c:v>
                </c:pt>
                <c:pt idx="1927">
                  <c:v>120.438</c:v>
                </c:pt>
                <c:pt idx="1928">
                  <c:v>120.5</c:v>
                </c:pt>
                <c:pt idx="1929">
                  <c:v>120.562</c:v>
                </c:pt>
                <c:pt idx="1930">
                  <c:v>120.625</c:v>
                </c:pt>
                <c:pt idx="1931">
                  <c:v>120.688</c:v>
                </c:pt>
                <c:pt idx="1932">
                  <c:v>120.75</c:v>
                </c:pt>
                <c:pt idx="1933">
                  <c:v>120.812</c:v>
                </c:pt>
                <c:pt idx="1934">
                  <c:v>120.875</c:v>
                </c:pt>
                <c:pt idx="1935">
                  <c:v>120.938</c:v>
                </c:pt>
                <c:pt idx="1936">
                  <c:v>121</c:v>
                </c:pt>
                <c:pt idx="1937">
                  <c:v>121.062</c:v>
                </c:pt>
                <c:pt idx="1938">
                  <c:v>121.125</c:v>
                </c:pt>
                <c:pt idx="1939">
                  <c:v>121.188</c:v>
                </c:pt>
                <c:pt idx="1940">
                  <c:v>121.25</c:v>
                </c:pt>
                <c:pt idx="1941">
                  <c:v>121.312</c:v>
                </c:pt>
                <c:pt idx="1942">
                  <c:v>121.375</c:v>
                </c:pt>
                <c:pt idx="1943">
                  <c:v>121.438</c:v>
                </c:pt>
                <c:pt idx="1944">
                  <c:v>121.5</c:v>
                </c:pt>
                <c:pt idx="1945">
                  <c:v>121.562</c:v>
                </c:pt>
                <c:pt idx="1946">
                  <c:v>121.625</c:v>
                </c:pt>
                <c:pt idx="1947">
                  <c:v>121.688</c:v>
                </c:pt>
                <c:pt idx="1948">
                  <c:v>121.75</c:v>
                </c:pt>
                <c:pt idx="1949">
                  <c:v>121.812</c:v>
                </c:pt>
                <c:pt idx="1950">
                  <c:v>121.875</c:v>
                </c:pt>
                <c:pt idx="1951">
                  <c:v>121.938</c:v>
                </c:pt>
                <c:pt idx="1952">
                  <c:v>122</c:v>
                </c:pt>
                <c:pt idx="1953">
                  <c:v>122.062</c:v>
                </c:pt>
                <c:pt idx="1954">
                  <c:v>122.125</c:v>
                </c:pt>
                <c:pt idx="1955">
                  <c:v>122.188</c:v>
                </c:pt>
                <c:pt idx="1956">
                  <c:v>122.25</c:v>
                </c:pt>
                <c:pt idx="1957">
                  <c:v>122.312</c:v>
                </c:pt>
                <c:pt idx="1958">
                  <c:v>122.375</c:v>
                </c:pt>
                <c:pt idx="1959">
                  <c:v>122.438</c:v>
                </c:pt>
                <c:pt idx="1960">
                  <c:v>122.5</c:v>
                </c:pt>
                <c:pt idx="1961">
                  <c:v>122.562</c:v>
                </c:pt>
                <c:pt idx="1962">
                  <c:v>122.625</c:v>
                </c:pt>
                <c:pt idx="1963">
                  <c:v>122.688</c:v>
                </c:pt>
                <c:pt idx="1964">
                  <c:v>122.75</c:v>
                </c:pt>
                <c:pt idx="1965">
                  <c:v>122.812</c:v>
                </c:pt>
                <c:pt idx="1966">
                  <c:v>122.875</c:v>
                </c:pt>
                <c:pt idx="1967">
                  <c:v>122.938</c:v>
                </c:pt>
                <c:pt idx="1968">
                  <c:v>123</c:v>
                </c:pt>
                <c:pt idx="1969">
                  <c:v>123.062</c:v>
                </c:pt>
                <c:pt idx="1970">
                  <c:v>123.125</c:v>
                </c:pt>
                <c:pt idx="1971">
                  <c:v>123.188</c:v>
                </c:pt>
                <c:pt idx="1972">
                  <c:v>123.25</c:v>
                </c:pt>
                <c:pt idx="1973">
                  <c:v>123.312</c:v>
                </c:pt>
                <c:pt idx="1974">
                  <c:v>123.375</c:v>
                </c:pt>
                <c:pt idx="1975">
                  <c:v>123.438</c:v>
                </c:pt>
                <c:pt idx="1976">
                  <c:v>123.5</c:v>
                </c:pt>
                <c:pt idx="1977">
                  <c:v>123.562</c:v>
                </c:pt>
                <c:pt idx="1978">
                  <c:v>123.625</c:v>
                </c:pt>
                <c:pt idx="1979">
                  <c:v>123.688</c:v>
                </c:pt>
                <c:pt idx="1980">
                  <c:v>123.75</c:v>
                </c:pt>
                <c:pt idx="1981">
                  <c:v>123.812</c:v>
                </c:pt>
                <c:pt idx="1982">
                  <c:v>123.875</c:v>
                </c:pt>
                <c:pt idx="1983">
                  <c:v>123.938</c:v>
                </c:pt>
                <c:pt idx="1984">
                  <c:v>124</c:v>
                </c:pt>
                <c:pt idx="1985">
                  <c:v>124.062</c:v>
                </c:pt>
                <c:pt idx="1986">
                  <c:v>124.125</c:v>
                </c:pt>
                <c:pt idx="1987">
                  <c:v>124.188</c:v>
                </c:pt>
                <c:pt idx="1988">
                  <c:v>124.25</c:v>
                </c:pt>
                <c:pt idx="1989">
                  <c:v>124.312</c:v>
                </c:pt>
                <c:pt idx="1990">
                  <c:v>124.375</c:v>
                </c:pt>
                <c:pt idx="1991">
                  <c:v>124.438</c:v>
                </c:pt>
                <c:pt idx="1992">
                  <c:v>124.5</c:v>
                </c:pt>
                <c:pt idx="1993">
                  <c:v>124.562</c:v>
                </c:pt>
                <c:pt idx="1994">
                  <c:v>124.625</c:v>
                </c:pt>
                <c:pt idx="1995">
                  <c:v>124.688</c:v>
                </c:pt>
                <c:pt idx="1996">
                  <c:v>124.75</c:v>
                </c:pt>
                <c:pt idx="1997">
                  <c:v>124.812</c:v>
                </c:pt>
                <c:pt idx="1998">
                  <c:v>124.875</c:v>
                </c:pt>
                <c:pt idx="1999">
                  <c:v>124.938</c:v>
                </c:pt>
                <c:pt idx="2000">
                  <c:v>125</c:v>
                </c:pt>
                <c:pt idx="2001">
                  <c:v>125.062</c:v>
                </c:pt>
                <c:pt idx="2002">
                  <c:v>125.125</c:v>
                </c:pt>
                <c:pt idx="2003">
                  <c:v>125.188</c:v>
                </c:pt>
                <c:pt idx="2004">
                  <c:v>125.25</c:v>
                </c:pt>
                <c:pt idx="2005">
                  <c:v>125.312</c:v>
                </c:pt>
                <c:pt idx="2006">
                  <c:v>125.375</c:v>
                </c:pt>
                <c:pt idx="2007">
                  <c:v>125.438</c:v>
                </c:pt>
                <c:pt idx="2008">
                  <c:v>125.5</c:v>
                </c:pt>
                <c:pt idx="2009">
                  <c:v>125.562</c:v>
                </c:pt>
                <c:pt idx="2010">
                  <c:v>125.625</c:v>
                </c:pt>
                <c:pt idx="2011">
                  <c:v>125.688</c:v>
                </c:pt>
                <c:pt idx="2012">
                  <c:v>125.75</c:v>
                </c:pt>
                <c:pt idx="2013">
                  <c:v>125.812</c:v>
                </c:pt>
                <c:pt idx="2014">
                  <c:v>125.875</c:v>
                </c:pt>
                <c:pt idx="2015">
                  <c:v>125.938</c:v>
                </c:pt>
                <c:pt idx="2016">
                  <c:v>126</c:v>
                </c:pt>
                <c:pt idx="2017">
                  <c:v>126.062</c:v>
                </c:pt>
                <c:pt idx="2018">
                  <c:v>126.125</c:v>
                </c:pt>
                <c:pt idx="2019">
                  <c:v>126.188</c:v>
                </c:pt>
                <c:pt idx="2020">
                  <c:v>126.25</c:v>
                </c:pt>
                <c:pt idx="2021">
                  <c:v>126.312</c:v>
                </c:pt>
                <c:pt idx="2022">
                  <c:v>126.375</c:v>
                </c:pt>
                <c:pt idx="2023">
                  <c:v>126.438</c:v>
                </c:pt>
                <c:pt idx="2024">
                  <c:v>126.5</c:v>
                </c:pt>
                <c:pt idx="2025">
                  <c:v>126.562</c:v>
                </c:pt>
                <c:pt idx="2026">
                  <c:v>126.625</c:v>
                </c:pt>
                <c:pt idx="2027">
                  <c:v>126.688</c:v>
                </c:pt>
                <c:pt idx="2028">
                  <c:v>126.75</c:v>
                </c:pt>
                <c:pt idx="2029">
                  <c:v>126.812</c:v>
                </c:pt>
                <c:pt idx="2030">
                  <c:v>126.875</c:v>
                </c:pt>
                <c:pt idx="2031">
                  <c:v>126.938</c:v>
                </c:pt>
                <c:pt idx="2032">
                  <c:v>127</c:v>
                </c:pt>
                <c:pt idx="2033">
                  <c:v>127.062</c:v>
                </c:pt>
                <c:pt idx="2034">
                  <c:v>127.125</c:v>
                </c:pt>
                <c:pt idx="2035">
                  <c:v>127.188</c:v>
                </c:pt>
                <c:pt idx="2036">
                  <c:v>127.25</c:v>
                </c:pt>
                <c:pt idx="2037">
                  <c:v>127.312</c:v>
                </c:pt>
                <c:pt idx="2038">
                  <c:v>127.375</c:v>
                </c:pt>
                <c:pt idx="2039">
                  <c:v>127.438</c:v>
                </c:pt>
                <c:pt idx="2040">
                  <c:v>127.5</c:v>
                </c:pt>
                <c:pt idx="2041">
                  <c:v>127.562</c:v>
                </c:pt>
                <c:pt idx="2042">
                  <c:v>127.625</c:v>
                </c:pt>
                <c:pt idx="2043">
                  <c:v>127.688</c:v>
                </c:pt>
                <c:pt idx="2044">
                  <c:v>127.75</c:v>
                </c:pt>
                <c:pt idx="2045">
                  <c:v>127.812</c:v>
                </c:pt>
                <c:pt idx="2046">
                  <c:v>127.875</c:v>
                </c:pt>
                <c:pt idx="2047">
                  <c:v>127.938</c:v>
                </c:pt>
                <c:pt idx="2048">
                  <c:v>128</c:v>
                </c:pt>
                <c:pt idx="2049">
                  <c:v>128.06200000000001</c:v>
                </c:pt>
                <c:pt idx="2050">
                  <c:v>128.125</c:v>
                </c:pt>
                <c:pt idx="2051">
                  <c:v>128.18799999999999</c:v>
                </c:pt>
                <c:pt idx="2052">
                  <c:v>128.25</c:v>
                </c:pt>
                <c:pt idx="2053">
                  <c:v>128.31200000000001</c:v>
                </c:pt>
                <c:pt idx="2054">
                  <c:v>128.375</c:v>
                </c:pt>
                <c:pt idx="2055">
                  <c:v>128.43799999999999</c:v>
                </c:pt>
                <c:pt idx="2056">
                  <c:v>128.5</c:v>
                </c:pt>
                <c:pt idx="2057">
                  <c:v>128.56200000000001</c:v>
                </c:pt>
                <c:pt idx="2058">
                  <c:v>128.625</c:v>
                </c:pt>
                <c:pt idx="2059">
                  <c:v>128.68799999999999</c:v>
                </c:pt>
                <c:pt idx="2060">
                  <c:v>128.75</c:v>
                </c:pt>
                <c:pt idx="2061">
                  <c:v>128.81200000000001</c:v>
                </c:pt>
                <c:pt idx="2062">
                  <c:v>128.875</c:v>
                </c:pt>
                <c:pt idx="2063">
                  <c:v>128.93799999999999</c:v>
                </c:pt>
                <c:pt idx="2064">
                  <c:v>129</c:v>
                </c:pt>
                <c:pt idx="2065">
                  <c:v>129.06200000000001</c:v>
                </c:pt>
                <c:pt idx="2066">
                  <c:v>129.125</c:v>
                </c:pt>
                <c:pt idx="2067">
                  <c:v>129.18799999999999</c:v>
                </c:pt>
                <c:pt idx="2068">
                  <c:v>129.25</c:v>
                </c:pt>
                <c:pt idx="2069">
                  <c:v>129.31200000000001</c:v>
                </c:pt>
                <c:pt idx="2070">
                  <c:v>129.375</c:v>
                </c:pt>
                <c:pt idx="2071">
                  <c:v>129.43799999999999</c:v>
                </c:pt>
                <c:pt idx="2072">
                  <c:v>129.5</c:v>
                </c:pt>
                <c:pt idx="2073">
                  <c:v>129.56200000000001</c:v>
                </c:pt>
                <c:pt idx="2074">
                  <c:v>129.625</c:v>
                </c:pt>
                <c:pt idx="2075">
                  <c:v>129.68799999999999</c:v>
                </c:pt>
                <c:pt idx="2076">
                  <c:v>129.75</c:v>
                </c:pt>
                <c:pt idx="2077">
                  <c:v>129.81200000000001</c:v>
                </c:pt>
                <c:pt idx="2078">
                  <c:v>129.875</c:v>
                </c:pt>
                <c:pt idx="2079">
                  <c:v>129.93799999999999</c:v>
                </c:pt>
                <c:pt idx="2080">
                  <c:v>130</c:v>
                </c:pt>
                <c:pt idx="2081">
                  <c:v>130.06200000000001</c:v>
                </c:pt>
                <c:pt idx="2082">
                  <c:v>130.125</c:v>
                </c:pt>
                <c:pt idx="2083">
                  <c:v>130.18799999999999</c:v>
                </c:pt>
                <c:pt idx="2084">
                  <c:v>130.25</c:v>
                </c:pt>
                <c:pt idx="2085">
                  <c:v>130.31200000000001</c:v>
                </c:pt>
                <c:pt idx="2086">
                  <c:v>130.375</c:v>
                </c:pt>
                <c:pt idx="2087">
                  <c:v>130.43799999999999</c:v>
                </c:pt>
                <c:pt idx="2088">
                  <c:v>130.5</c:v>
                </c:pt>
                <c:pt idx="2089">
                  <c:v>130.56200000000001</c:v>
                </c:pt>
                <c:pt idx="2090">
                  <c:v>130.625</c:v>
                </c:pt>
                <c:pt idx="2091">
                  <c:v>130.68799999999999</c:v>
                </c:pt>
                <c:pt idx="2092">
                  <c:v>130.75</c:v>
                </c:pt>
                <c:pt idx="2093">
                  <c:v>130.81200000000001</c:v>
                </c:pt>
                <c:pt idx="2094">
                  <c:v>130.875</c:v>
                </c:pt>
                <c:pt idx="2095">
                  <c:v>130.93799999999999</c:v>
                </c:pt>
                <c:pt idx="2096">
                  <c:v>131</c:v>
                </c:pt>
                <c:pt idx="2097">
                  <c:v>131.06200000000001</c:v>
                </c:pt>
                <c:pt idx="2098">
                  <c:v>131.125</c:v>
                </c:pt>
                <c:pt idx="2099">
                  <c:v>131.18799999999999</c:v>
                </c:pt>
                <c:pt idx="2100">
                  <c:v>131.25</c:v>
                </c:pt>
                <c:pt idx="2101">
                  <c:v>131.31200000000001</c:v>
                </c:pt>
                <c:pt idx="2102">
                  <c:v>131.375</c:v>
                </c:pt>
                <c:pt idx="2103">
                  <c:v>131.43799999999999</c:v>
                </c:pt>
                <c:pt idx="2104">
                  <c:v>131.5</c:v>
                </c:pt>
                <c:pt idx="2105">
                  <c:v>131.56200000000001</c:v>
                </c:pt>
                <c:pt idx="2106">
                  <c:v>131.625</c:v>
                </c:pt>
                <c:pt idx="2107">
                  <c:v>131.68799999999999</c:v>
                </c:pt>
                <c:pt idx="2108">
                  <c:v>131.75</c:v>
                </c:pt>
                <c:pt idx="2109">
                  <c:v>131.81200000000001</c:v>
                </c:pt>
                <c:pt idx="2110">
                  <c:v>131.875</c:v>
                </c:pt>
                <c:pt idx="2111">
                  <c:v>131.93799999999999</c:v>
                </c:pt>
                <c:pt idx="2112">
                  <c:v>132</c:v>
                </c:pt>
                <c:pt idx="2113">
                  <c:v>132.06200000000001</c:v>
                </c:pt>
                <c:pt idx="2114">
                  <c:v>132.125</c:v>
                </c:pt>
                <c:pt idx="2115">
                  <c:v>132.18799999999999</c:v>
                </c:pt>
                <c:pt idx="2116">
                  <c:v>132.25</c:v>
                </c:pt>
                <c:pt idx="2117">
                  <c:v>132.31200000000001</c:v>
                </c:pt>
                <c:pt idx="2118">
                  <c:v>132.375</c:v>
                </c:pt>
                <c:pt idx="2119">
                  <c:v>132.43799999999999</c:v>
                </c:pt>
                <c:pt idx="2120">
                  <c:v>132.5</c:v>
                </c:pt>
                <c:pt idx="2121">
                  <c:v>132.56200000000001</c:v>
                </c:pt>
                <c:pt idx="2122">
                  <c:v>132.625</c:v>
                </c:pt>
                <c:pt idx="2123">
                  <c:v>132.68799999999999</c:v>
                </c:pt>
                <c:pt idx="2124">
                  <c:v>132.75</c:v>
                </c:pt>
                <c:pt idx="2125">
                  <c:v>132.81200000000001</c:v>
                </c:pt>
                <c:pt idx="2126">
                  <c:v>132.875</c:v>
                </c:pt>
                <c:pt idx="2127">
                  <c:v>132.93799999999999</c:v>
                </c:pt>
                <c:pt idx="2128">
                  <c:v>133</c:v>
                </c:pt>
                <c:pt idx="2129">
                  <c:v>133.06200000000001</c:v>
                </c:pt>
                <c:pt idx="2130">
                  <c:v>133.125</c:v>
                </c:pt>
                <c:pt idx="2131">
                  <c:v>133.18799999999999</c:v>
                </c:pt>
                <c:pt idx="2132">
                  <c:v>133.25</c:v>
                </c:pt>
                <c:pt idx="2133">
                  <c:v>133.31200000000001</c:v>
                </c:pt>
                <c:pt idx="2134">
                  <c:v>133.375</c:v>
                </c:pt>
                <c:pt idx="2135">
                  <c:v>133.43799999999999</c:v>
                </c:pt>
                <c:pt idx="2136">
                  <c:v>133.5</c:v>
                </c:pt>
                <c:pt idx="2137">
                  <c:v>133.56200000000001</c:v>
                </c:pt>
                <c:pt idx="2138">
                  <c:v>133.625</c:v>
                </c:pt>
                <c:pt idx="2139">
                  <c:v>133.68799999999999</c:v>
                </c:pt>
                <c:pt idx="2140">
                  <c:v>133.75</c:v>
                </c:pt>
                <c:pt idx="2141">
                  <c:v>133.81200000000001</c:v>
                </c:pt>
                <c:pt idx="2142">
                  <c:v>133.875</c:v>
                </c:pt>
                <c:pt idx="2143">
                  <c:v>133.93799999999999</c:v>
                </c:pt>
                <c:pt idx="2144">
                  <c:v>134</c:v>
                </c:pt>
                <c:pt idx="2145">
                  <c:v>134.06200000000001</c:v>
                </c:pt>
                <c:pt idx="2146">
                  <c:v>134.125</c:v>
                </c:pt>
                <c:pt idx="2147">
                  <c:v>134.18799999999999</c:v>
                </c:pt>
                <c:pt idx="2148">
                  <c:v>134.25</c:v>
                </c:pt>
                <c:pt idx="2149">
                  <c:v>134.31200000000001</c:v>
                </c:pt>
                <c:pt idx="2150">
                  <c:v>134.375</c:v>
                </c:pt>
                <c:pt idx="2151">
                  <c:v>134.43799999999999</c:v>
                </c:pt>
                <c:pt idx="2152">
                  <c:v>134.5</c:v>
                </c:pt>
                <c:pt idx="2153">
                  <c:v>134.56200000000001</c:v>
                </c:pt>
                <c:pt idx="2154">
                  <c:v>134.625</c:v>
                </c:pt>
                <c:pt idx="2155">
                  <c:v>134.68799999999999</c:v>
                </c:pt>
                <c:pt idx="2156">
                  <c:v>134.75</c:v>
                </c:pt>
                <c:pt idx="2157">
                  <c:v>134.81200000000001</c:v>
                </c:pt>
                <c:pt idx="2158">
                  <c:v>134.875</c:v>
                </c:pt>
                <c:pt idx="2159">
                  <c:v>134.93799999999999</c:v>
                </c:pt>
                <c:pt idx="2160">
                  <c:v>135</c:v>
                </c:pt>
                <c:pt idx="2161">
                  <c:v>135.06200000000001</c:v>
                </c:pt>
                <c:pt idx="2162">
                  <c:v>135.125</c:v>
                </c:pt>
                <c:pt idx="2163">
                  <c:v>135.18799999999999</c:v>
                </c:pt>
                <c:pt idx="2164">
                  <c:v>135.25</c:v>
                </c:pt>
                <c:pt idx="2165">
                  <c:v>135.31200000000001</c:v>
                </c:pt>
                <c:pt idx="2166">
                  <c:v>135.375</c:v>
                </c:pt>
                <c:pt idx="2167">
                  <c:v>135.43799999999999</c:v>
                </c:pt>
                <c:pt idx="2168">
                  <c:v>135.5</c:v>
                </c:pt>
                <c:pt idx="2169">
                  <c:v>135.56200000000001</c:v>
                </c:pt>
                <c:pt idx="2170">
                  <c:v>135.625</c:v>
                </c:pt>
                <c:pt idx="2171">
                  <c:v>135.68799999999999</c:v>
                </c:pt>
                <c:pt idx="2172">
                  <c:v>135.75</c:v>
                </c:pt>
                <c:pt idx="2173">
                  <c:v>135.81200000000001</c:v>
                </c:pt>
                <c:pt idx="2174">
                  <c:v>135.875</c:v>
                </c:pt>
                <c:pt idx="2175">
                  <c:v>135.93799999999999</c:v>
                </c:pt>
                <c:pt idx="2176">
                  <c:v>136</c:v>
                </c:pt>
                <c:pt idx="2177">
                  <c:v>136.06200000000001</c:v>
                </c:pt>
                <c:pt idx="2178">
                  <c:v>136.125</c:v>
                </c:pt>
                <c:pt idx="2179">
                  <c:v>136.18799999999999</c:v>
                </c:pt>
                <c:pt idx="2180">
                  <c:v>136.25</c:v>
                </c:pt>
                <c:pt idx="2181">
                  <c:v>136.31200000000001</c:v>
                </c:pt>
                <c:pt idx="2182">
                  <c:v>136.375</c:v>
                </c:pt>
                <c:pt idx="2183">
                  <c:v>136.43799999999999</c:v>
                </c:pt>
                <c:pt idx="2184">
                  <c:v>136.5</c:v>
                </c:pt>
                <c:pt idx="2185">
                  <c:v>136.56200000000001</c:v>
                </c:pt>
                <c:pt idx="2186">
                  <c:v>136.625</c:v>
                </c:pt>
                <c:pt idx="2187">
                  <c:v>136.68799999999999</c:v>
                </c:pt>
                <c:pt idx="2188">
                  <c:v>136.75</c:v>
                </c:pt>
                <c:pt idx="2189">
                  <c:v>136.81200000000001</c:v>
                </c:pt>
                <c:pt idx="2190">
                  <c:v>136.875</c:v>
                </c:pt>
                <c:pt idx="2191">
                  <c:v>136.93799999999999</c:v>
                </c:pt>
                <c:pt idx="2192">
                  <c:v>137</c:v>
                </c:pt>
                <c:pt idx="2193">
                  <c:v>137.06200000000001</c:v>
                </c:pt>
                <c:pt idx="2194">
                  <c:v>137.125</c:v>
                </c:pt>
                <c:pt idx="2195">
                  <c:v>137.18799999999999</c:v>
                </c:pt>
                <c:pt idx="2196">
                  <c:v>137.25</c:v>
                </c:pt>
                <c:pt idx="2197">
                  <c:v>137.31200000000001</c:v>
                </c:pt>
                <c:pt idx="2198">
                  <c:v>137.375</c:v>
                </c:pt>
                <c:pt idx="2199">
                  <c:v>137.43799999999999</c:v>
                </c:pt>
                <c:pt idx="2200">
                  <c:v>137.5</c:v>
                </c:pt>
                <c:pt idx="2201">
                  <c:v>137.56200000000001</c:v>
                </c:pt>
                <c:pt idx="2202">
                  <c:v>137.625</c:v>
                </c:pt>
                <c:pt idx="2203">
                  <c:v>137.68799999999999</c:v>
                </c:pt>
                <c:pt idx="2204">
                  <c:v>137.75</c:v>
                </c:pt>
                <c:pt idx="2205">
                  <c:v>137.81200000000001</c:v>
                </c:pt>
                <c:pt idx="2206">
                  <c:v>137.875</c:v>
                </c:pt>
                <c:pt idx="2207">
                  <c:v>137.93799999999999</c:v>
                </c:pt>
                <c:pt idx="2208">
                  <c:v>138</c:v>
                </c:pt>
                <c:pt idx="2209">
                  <c:v>138.06200000000001</c:v>
                </c:pt>
                <c:pt idx="2210">
                  <c:v>138.125</c:v>
                </c:pt>
                <c:pt idx="2211">
                  <c:v>138.18799999999999</c:v>
                </c:pt>
                <c:pt idx="2212">
                  <c:v>138.25</c:v>
                </c:pt>
                <c:pt idx="2213">
                  <c:v>138.31200000000001</c:v>
                </c:pt>
                <c:pt idx="2214">
                  <c:v>138.375</c:v>
                </c:pt>
                <c:pt idx="2215">
                  <c:v>138.43799999999999</c:v>
                </c:pt>
                <c:pt idx="2216">
                  <c:v>138.5</c:v>
                </c:pt>
                <c:pt idx="2217">
                  <c:v>138.56200000000001</c:v>
                </c:pt>
                <c:pt idx="2218">
                  <c:v>138.625</c:v>
                </c:pt>
                <c:pt idx="2219">
                  <c:v>138.68799999999999</c:v>
                </c:pt>
                <c:pt idx="2220">
                  <c:v>138.75</c:v>
                </c:pt>
                <c:pt idx="2221">
                  <c:v>138.81200000000001</c:v>
                </c:pt>
                <c:pt idx="2222">
                  <c:v>138.875</c:v>
                </c:pt>
                <c:pt idx="2223">
                  <c:v>138.93799999999999</c:v>
                </c:pt>
                <c:pt idx="2224">
                  <c:v>139</c:v>
                </c:pt>
                <c:pt idx="2225">
                  <c:v>139.06200000000001</c:v>
                </c:pt>
                <c:pt idx="2226">
                  <c:v>139.125</c:v>
                </c:pt>
                <c:pt idx="2227">
                  <c:v>139.18799999999999</c:v>
                </c:pt>
                <c:pt idx="2228">
                  <c:v>139.25</c:v>
                </c:pt>
                <c:pt idx="2229">
                  <c:v>139.31200000000001</c:v>
                </c:pt>
                <c:pt idx="2230">
                  <c:v>139.375</c:v>
                </c:pt>
                <c:pt idx="2231">
                  <c:v>139.43799999999999</c:v>
                </c:pt>
                <c:pt idx="2232">
                  <c:v>139.5</c:v>
                </c:pt>
                <c:pt idx="2233">
                  <c:v>139.56200000000001</c:v>
                </c:pt>
                <c:pt idx="2234">
                  <c:v>139.625</c:v>
                </c:pt>
                <c:pt idx="2235">
                  <c:v>139.68799999999999</c:v>
                </c:pt>
                <c:pt idx="2236">
                  <c:v>139.75</c:v>
                </c:pt>
                <c:pt idx="2237">
                  <c:v>139.81200000000001</c:v>
                </c:pt>
                <c:pt idx="2238">
                  <c:v>139.875</c:v>
                </c:pt>
                <c:pt idx="2239">
                  <c:v>139.93799999999999</c:v>
                </c:pt>
                <c:pt idx="2240">
                  <c:v>140</c:v>
                </c:pt>
                <c:pt idx="2241">
                  <c:v>140.06200000000001</c:v>
                </c:pt>
                <c:pt idx="2242">
                  <c:v>140.125</c:v>
                </c:pt>
                <c:pt idx="2243">
                  <c:v>140.18799999999999</c:v>
                </c:pt>
                <c:pt idx="2244">
                  <c:v>140.25</c:v>
                </c:pt>
                <c:pt idx="2245">
                  <c:v>140.31200000000001</c:v>
                </c:pt>
                <c:pt idx="2246">
                  <c:v>140.375</c:v>
                </c:pt>
                <c:pt idx="2247">
                  <c:v>140.43799999999999</c:v>
                </c:pt>
                <c:pt idx="2248">
                  <c:v>140.5</c:v>
                </c:pt>
                <c:pt idx="2249">
                  <c:v>140.56200000000001</c:v>
                </c:pt>
                <c:pt idx="2250">
                  <c:v>140.625</c:v>
                </c:pt>
                <c:pt idx="2251">
                  <c:v>140.68799999999999</c:v>
                </c:pt>
                <c:pt idx="2252">
                  <c:v>140.75</c:v>
                </c:pt>
                <c:pt idx="2253">
                  <c:v>140.81200000000001</c:v>
                </c:pt>
                <c:pt idx="2254">
                  <c:v>140.875</c:v>
                </c:pt>
                <c:pt idx="2255">
                  <c:v>140.93799999999999</c:v>
                </c:pt>
                <c:pt idx="2256">
                  <c:v>141</c:v>
                </c:pt>
                <c:pt idx="2257">
                  <c:v>141.06200000000001</c:v>
                </c:pt>
                <c:pt idx="2258">
                  <c:v>141.125</c:v>
                </c:pt>
                <c:pt idx="2259">
                  <c:v>141.18799999999999</c:v>
                </c:pt>
                <c:pt idx="2260">
                  <c:v>141.25</c:v>
                </c:pt>
                <c:pt idx="2261">
                  <c:v>141.31200000000001</c:v>
                </c:pt>
                <c:pt idx="2262">
                  <c:v>141.375</c:v>
                </c:pt>
                <c:pt idx="2263">
                  <c:v>141.43799999999999</c:v>
                </c:pt>
                <c:pt idx="2264">
                  <c:v>141.5</c:v>
                </c:pt>
                <c:pt idx="2265">
                  <c:v>141.56200000000001</c:v>
                </c:pt>
                <c:pt idx="2266">
                  <c:v>141.625</c:v>
                </c:pt>
                <c:pt idx="2267">
                  <c:v>141.68799999999999</c:v>
                </c:pt>
                <c:pt idx="2268">
                  <c:v>141.75</c:v>
                </c:pt>
                <c:pt idx="2269">
                  <c:v>141.81200000000001</c:v>
                </c:pt>
                <c:pt idx="2270">
                  <c:v>141.875</c:v>
                </c:pt>
                <c:pt idx="2271">
                  <c:v>141.93799999999999</c:v>
                </c:pt>
                <c:pt idx="2272">
                  <c:v>142</c:v>
                </c:pt>
                <c:pt idx="2273">
                  <c:v>142.06200000000001</c:v>
                </c:pt>
                <c:pt idx="2274">
                  <c:v>142.125</c:v>
                </c:pt>
                <c:pt idx="2275">
                  <c:v>142.18799999999999</c:v>
                </c:pt>
                <c:pt idx="2276">
                  <c:v>142.25</c:v>
                </c:pt>
                <c:pt idx="2277">
                  <c:v>142.31200000000001</c:v>
                </c:pt>
                <c:pt idx="2278">
                  <c:v>142.375</c:v>
                </c:pt>
                <c:pt idx="2279">
                  <c:v>142.43799999999999</c:v>
                </c:pt>
                <c:pt idx="2280">
                  <c:v>142.5</c:v>
                </c:pt>
                <c:pt idx="2281">
                  <c:v>142.56200000000001</c:v>
                </c:pt>
                <c:pt idx="2282">
                  <c:v>142.625</c:v>
                </c:pt>
                <c:pt idx="2283">
                  <c:v>142.68799999999999</c:v>
                </c:pt>
                <c:pt idx="2284">
                  <c:v>142.75</c:v>
                </c:pt>
                <c:pt idx="2285">
                  <c:v>142.81200000000001</c:v>
                </c:pt>
                <c:pt idx="2286">
                  <c:v>142.875</c:v>
                </c:pt>
                <c:pt idx="2287">
                  <c:v>142.93799999999999</c:v>
                </c:pt>
                <c:pt idx="2288">
                  <c:v>143</c:v>
                </c:pt>
                <c:pt idx="2289">
                  <c:v>143.06200000000001</c:v>
                </c:pt>
                <c:pt idx="2290">
                  <c:v>143.125</c:v>
                </c:pt>
                <c:pt idx="2291">
                  <c:v>143.18799999999999</c:v>
                </c:pt>
                <c:pt idx="2292">
                  <c:v>143.25</c:v>
                </c:pt>
                <c:pt idx="2293">
                  <c:v>143.31200000000001</c:v>
                </c:pt>
                <c:pt idx="2294">
                  <c:v>143.375</c:v>
                </c:pt>
                <c:pt idx="2295">
                  <c:v>143.43799999999999</c:v>
                </c:pt>
                <c:pt idx="2296">
                  <c:v>143.5</c:v>
                </c:pt>
                <c:pt idx="2297">
                  <c:v>143.56200000000001</c:v>
                </c:pt>
                <c:pt idx="2298">
                  <c:v>143.625</c:v>
                </c:pt>
                <c:pt idx="2299">
                  <c:v>143.68799999999999</c:v>
                </c:pt>
                <c:pt idx="2300">
                  <c:v>143.75</c:v>
                </c:pt>
                <c:pt idx="2301">
                  <c:v>143.81200000000001</c:v>
                </c:pt>
                <c:pt idx="2302">
                  <c:v>143.875</c:v>
                </c:pt>
                <c:pt idx="2303">
                  <c:v>143.93799999999999</c:v>
                </c:pt>
                <c:pt idx="2304">
                  <c:v>144</c:v>
                </c:pt>
                <c:pt idx="2305">
                  <c:v>144.06200000000001</c:v>
                </c:pt>
                <c:pt idx="2306">
                  <c:v>144.125</c:v>
                </c:pt>
                <c:pt idx="2307">
                  <c:v>144.18799999999999</c:v>
                </c:pt>
                <c:pt idx="2308">
                  <c:v>144.25</c:v>
                </c:pt>
                <c:pt idx="2309">
                  <c:v>144.31200000000001</c:v>
                </c:pt>
                <c:pt idx="2310">
                  <c:v>144.375</c:v>
                </c:pt>
                <c:pt idx="2311">
                  <c:v>144.43799999999999</c:v>
                </c:pt>
                <c:pt idx="2312">
                  <c:v>144.5</c:v>
                </c:pt>
                <c:pt idx="2313">
                  <c:v>144.56200000000001</c:v>
                </c:pt>
                <c:pt idx="2314">
                  <c:v>144.625</c:v>
                </c:pt>
                <c:pt idx="2315">
                  <c:v>144.68799999999999</c:v>
                </c:pt>
                <c:pt idx="2316">
                  <c:v>144.75</c:v>
                </c:pt>
                <c:pt idx="2317">
                  <c:v>144.81200000000001</c:v>
                </c:pt>
                <c:pt idx="2318">
                  <c:v>144.875</c:v>
                </c:pt>
                <c:pt idx="2319">
                  <c:v>144.93799999999999</c:v>
                </c:pt>
                <c:pt idx="2320">
                  <c:v>145</c:v>
                </c:pt>
                <c:pt idx="2321">
                  <c:v>145.06200000000001</c:v>
                </c:pt>
                <c:pt idx="2322">
                  <c:v>145.125</c:v>
                </c:pt>
                <c:pt idx="2323">
                  <c:v>145.18799999999999</c:v>
                </c:pt>
                <c:pt idx="2324">
                  <c:v>145.25</c:v>
                </c:pt>
                <c:pt idx="2325">
                  <c:v>145.31200000000001</c:v>
                </c:pt>
                <c:pt idx="2326">
                  <c:v>145.375</c:v>
                </c:pt>
                <c:pt idx="2327">
                  <c:v>145.43799999999999</c:v>
                </c:pt>
                <c:pt idx="2328">
                  <c:v>145.5</c:v>
                </c:pt>
                <c:pt idx="2329">
                  <c:v>145.56200000000001</c:v>
                </c:pt>
                <c:pt idx="2330">
                  <c:v>145.625</c:v>
                </c:pt>
                <c:pt idx="2331">
                  <c:v>145.68799999999999</c:v>
                </c:pt>
                <c:pt idx="2332">
                  <c:v>145.75</c:v>
                </c:pt>
                <c:pt idx="2333">
                  <c:v>145.81200000000001</c:v>
                </c:pt>
                <c:pt idx="2334">
                  <c:v>145.875</c:v>
                </c:pt>
                <c:pt idx="2335">
                  <c:v>145.93799999999999</c:v>
                </c:pt>
                <c:pt idx="2336">
                  <c:v>146</c:v>
                </c:pt>
                <c:pt idx="2337">
                  <c:v>146.06200000000001</c:v>
                </c:pt>
                <c:pt idx="2338">
                  <c:v>146.125</c:v>
                </c:pt>
                <c:pt idx="2339">
                  <c:v>146.18799999999999</c:v>
                </c:pt>
                <c:pt idx="2340">
                  <c:v>146.25</c:v>
                </c:pt>
                <c:pt idx="2341">
                  <c:v>146.31200000000001</c:v>
                </c:pt>
                <c:pt idx="2342">
                  <c:v>146.375</c:v>
                </c:pt>
                <c:pt idx="2343">
                  <c:v>146.43799999999999</c:v>
                </c:pt>
                <c:pt idx="2344">
                  <c:v>146.5</c:v>
                </c:pt>
                <c:pt idx="2345">
                  <c:v>146.56200000000001</c:v>
                </c:pt>
                <c:pt idx="2346">
                  <c:v>146.625</c:v>
                </c:pt>
                <c:pt idx="2347">
                  <c:v>146.68799999999999</c:v>
                </c:pt>
                <c:pt idx="2348">
                  <c:v>146.75</c:v>
                </c:pt>
                <c:pt idx="2349">
                  <c:v>146.81200000000001</c:v>
                </c:pt>
                <c:pt idx="2350">
                  <c:v>146.875</c:v>
                </c:pt>
                <c:pt idx="2351">
                  <c:v>146.93799999999999</c:v>
                </c:pt>
                <c:pt idx="2352">
                  <c:v>147</c:v>
                </c:pt>
                <c:pt idx="2353">
                  <c:v>147.06200000000001</c:v>
                </c:pt>
                <c:pt idx="2354">
                  <c:v>147.125</c:v>
                </c:pt>
                <c:pt idx="2355">
                  <c:v>147.18799999999999</c:v>
                </c:pt>
                <c:pt idx="2356">
                  <c:v>147.25</c:v>
                </c:pt>
                <c:pt idx="2357">
                  <c:v>147.31200000000001</c:v>
                </c:pt>
                <c:pt idx="2358">
                  <c:v>147.375</c:v>
                </c:pt>
                <c:pt idx="2359">
                  <c:v>147.43799999999999</c:v>
                </c:pt>
                <c:pt idx="2360">
                  <c:v>147.5</c:v>
                </c:pt>
                <c:pt idx="2361">
                  <c:v>147.56200000000001</c:v>
                </c:pt>
                <c:pt idx="2362">
                  <c:v>147.625</c:v>
                </c:pt>
                <c:pt idx="2363">
                  <c:v>147.68799999999999</c:v>
                </c:pt>
                <c:pt idx="2364">
                  <c:v>147.75</c:v>
                </c:pt>
                <c:pt idx="2365">
                  <c:v>147.81200000000001</c:v>
                </c:pt>
                <c:pt idx="2366">
                  <c:v>147.875</c:v>
                </c:pt>
                <c:pt idx="2367">
                  <c:v>147.93799999999999</c:v>
                </c:pt>
                <c:pt idx="2368">
                  <c:v>148</c:v>
                </c:pt>
                <c:pt idx="2369">
                  <c:v>148.06200000000001</c:v>
                </c:pt>
                <c:pt idx="2370">
                  <c:v>148.125</c:v>
                </c:pt>
                <c:pt idx="2371">
                  <c:v>148.18799999999999</c:v>
                </c:pt>
                <c:pt idx="2372">
                  <c:v>148.25</c:v>
                </c:pt>
                <c:pt idx="2373">
                  <c:v>148.31200000000001</c:v>
                </c:pt>
                <c:pt idx="2374">
                  <c:v>148.375</c:v>
                </c:pt>
                <c:pt idx="2375">
                  <c:v>148.43799999999999</c:v>
                </c:pt>
                <c:pt idx="2376">
                  <c:v>148.5</c:v>
                </c:pt>
                <c:pt idx="2377">
                  <c:v>148.56200000000001</c:v>
                </c:pt>
                <c:pt idx="2378">
                  <c:v>148.625</c:v>
                </c:pt>
                <c:pt idx="2379">
                  <c:v>148.68799999999999</c:v>
                </c:pt>
                <c:pt idx="2380">
                  <c:v>148.75</c:v>
                </c:pt>
                <c:pt idx="2381">
                  <c:v>148.81200000000001</c:v>
                </c:pt>
                <c:pt idx="2382">
                  <c:v>148.875</c:v>
                </c:pt>
                <c:pt idx="2383">
                  <c:v>148.93799999999999</c:v>
                </c:pt>
                <c:pt idx="2384">
                  <c:v>149</c:v>
                </c:pt>
                <c:pt idx="2385">
                  <c:v>149.06200000000001</c:v>
                </c:pt>
                <c:pt idx="2386">
                  <c:v>149.125</c:v>
                </c:pt>
                <c:pt idx="2387">
                  <c:v>149.18799999999999</c:v>
                </c:pt>
                <c:pt idx="2388">
                  <c:v>149.25</c:v>
                </c:pt>
                <c:pt idx="2389">
                  <c:v>149.31200000000001</c:v>
                </c:pt>
                <c:pt idx="2390">
                  <c:v>149.375</c:v>
                </c:pt>
                <c:pt idx="2391">
                  <c:v>149.43799999999999</c:v>
                </c:pt>
                <c:pt idx="2392">
                  <c:v>149.5</c:v>
                </c:pt>
                <c:pt idx="2393">
                  <c:v>149.56200000000001</c:v>
                </c:pt>
                <c:pt idx="2394">
                  <c:v>149.625</c:v>
                </c:pt>
                <c:pt idx="2395">
                  <c:v>149.68799999999999</c:v>
                </c:pt>
                <c:pt idx="2396">
                  <c:v>149.75</c:v>
                </c:pt>
                <c:pt idx="2397">
                  <c:v>149.81200000000001</c:v>
                </c:pt>
                <c:pt idx="2398">
                  <c:v>149.875</c:v>
                </c:pt>
                <c:pt idx="2399">
                  <c:v>149.93799999999999</c:v>
                </c:pt>
                <c:pt idx="2400">
                  <c:v>150</c:v>
                </c:pt>
              </c:numCache>
            </c:numRef>
          </c:xVal>
          <c:yVal>
            <c:numRef>
              <c:f>Sheet5!$E$8:$E$2408</c:f>
              <c:numCache>
                <c:formatCode>General</c:formatCode>
                <c:ptCount val="24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0.96875</c:v>
                </c:pt>
                <c:pt idx="162">
                  <c:v>0.94824200000000003</c:v>
                </c:pt>
                <c:pt idx="163">
                  <c:v>0.93478399999999995</c:v>
                </c:pt>
                <c:pt idx="164">
                  <c:v>0.925952</c:v>
                </c:pt>
                <c:pt idx="165">
                  <c:v>0.92015599999999997</c:v>
                </c:pt>
                <c:pt idx="166">
                  <c:v>0.91635200000000006</c:v>
                </c:pt>
                <c:pt idx="167">
                  <c:v>0.913856</c:v>
                </c:pt>
                <c:pt idx="168">
                  <c:v>0.91221799999999997</c:v>
                </c:pt>
                <c:pt idx="169">
                  <c:v>0.91114300000000004</c:v>
                </c:pt>
                <c:pt idx="170">
                  <c:v>0.91043799999999997</c:v>
                </c:pt>
                <c:pt idx="171">
                  <c:v>0.90997499999999998</c:v>
                </c:pt>
                <c:pt idx="172">
                  <c:v>0.90967100000000001</c:v>
                </c:pt>
                <c:pt idx="173">
                  <c:v>0.90947199999999995</c:v>
                </c:pt>
                <c:pt idx="174">
                  <c:v>0.90934099999999995</c:v>
                </c:pt>
                <c:pt idx="175">
                  <c:v>0.90925500000000004</c:v>
                </c:pt>
                <c:pt idx="176">
                  <c:v>0.90919799999999995</c:v>
                </c:pt>
                <c:pt idx="177">
                  <c:v>0.90916200000000003</c:v>
                </c:pt>
                <c:pt idx="178">
                  <c:v>0.90913699999999997</c:v>
                </c:pt>
                <c:pt idx="179">
                  <c:v>0.90912099999999996</c:v>
                </c:pt>
                <c:pt idx="180">
                  <c:v>0.909111</c:v>
                </c:pt>
                <c:pt idx="181">
                  <c:v>0.90910400000000002</c:v>
                </c:pt>
                <c:pt idx="182">
                  <c:v>0.90910000000000002</c:v>
                </c:pt>
                <c:pt idx="183">
                  <c:v>0.90909700000000004</c:v>
                </c:pt>
                <c:pt idx="184">
                  <c:v>0.90909499999999999</c:v>
                </c:pt>
                <c:pt idx="185">
                  <c:v>0.90909300000000004</c:v>
                </c:pt>
                <c:pt idx="186">
                  <c:v>0.90909200000000001</c:v>
                </c:pt>
                <c:pt idx="187">
                  <c:v>0.90909200000000001</c:v>
                </c:pt>
                <c:pt idx="188">
                  <c:v>0.90909200000000001</c:v>
                </c:pt>
                <c:pt idx="189">
                  <c:v>0.90909099999999998</c:v>
                </c:pt>
                <c:pt idx="190">
                  <c:v>0.90909099999999998</c:v>
                </c:pt>
                <c:pt idx="191">
                  <c:v>0.90909099999999998</c:v>
                </c:pt>
                <c:pt idx="192">
                  <c:v>0.90909099999999998</c:v>
                </c:pt>
                <c:pt idx="193">
                  <c:v>0.90909099999999998</c:v>
                </c:pt>
                <c:pt idx="194">
                  <c:v>0.90909099999999998</c:v>
                </c:pt>
                <c:pt idx="195">
                  <c:v>0.90909099999999998</c:v>
                </c:pt>
                <c:pt idx="196">
                  <c:v>0.90909099999999998</c:v>
                </c:pt>
                <c:pt idx="197">
                  <c:v>0.90909099999999998</c:v>
                </c:pt>
                <c:pt idx="198">
                  <c:v>0.90909099999999998</c:v>
                </c:pt>
                <c:pt idx="199">
                  <c:v>0.90909099999999998</c:v>
                </c:pt>
                <c:pt idx="200">
                  <c:v>0.90909099999999998</c:v>
                </c:pt>
                <c:pt idx="201">
                  <c:v>0.90909099999999998</c:v>
                </c:pt>
                <c:pt idx="202">
                  <c:v>0.90909099999999998</c:v>
                </c:pt>
                <c:pt idx="203">
                  <c:v>0.90909099999999998</c:v>
                </c:pt>
                <c:pt idx="204">
                  <c:v>0.90909099999999998</c:v>
                </c:pt>
                <c:pt idx="205">
                  <c:v>0.90909099999999998</c:v>
                </c:pt>
                <c:pt idx="206">
                  <c:v>0.90909099999999998</c:v>
                </c:pt>
                <c:pt idx="207">
                  <c:v>0.90909099999999998</c:v>
                </c:pt>
                <c:pt idx="208">
                  <c:v>0.90909099999999998</c:v>
                </c:pt>
                <c:pt idx="209">
                  <c:v>0.90909099999999998</c:v>
                </c:pt>
                <c:pt idx="210">
                  <c:v>0.90909099999999998</c:v>
                </c:pt>
                <c:pt idx="211">
                  <c:v>0.90909099999999998</c:v>
                </c:pt>
                <c:pt idx="212">
                  <c:v>0.90909099999999998</c:v>
                </c:pt>
                <c:pt idx="213">
                  <c:v>0.90909099999999998</c:v>
                </c:pt>
                <c:pt idx="214">
                  <c:v>0.90909099999999998</c:v>
                </c:pt>
                <c:pt idx="215">
                  <c:v>0.90909099999999998</c:v>
                </c:pt>
                <c:pt idx="216">
                  <c:v>0.90909099999999998</c:v>
                </c:pt>
                <c:pt idx="217">
                  <c:v>0.90909099999999998</c:v>
                </c:pt>
                <c:pt idx="218">
                  <c:v>0.90909099999999998</c:v>
                </c:pt>
                <c:pt idx="219">
                  <c:v>0.90909099999999998</c:v>
                </c:pt>
                <c:pt idx="220">
                  <c:v>0.90909099999999998</c:v>
                </c:pt>
                <c:pt idx="221">
                  <c:v>0.90909099999999998</c:v>
                </c:pt>
                <c:pt idx="222">
                  <c:v>0.90909099999999998</c:v>
                </c:pt>
                <c:pt idx="223">
                  <c:v>0.90909099999999998</c:v>
                </c:pt>
                <c:pt idx="224">
                  <c:v>0.90909099999999998</c:v>
                </c:pt>
                <c:pt idx="225">
                  <c:v>0.90909099999999998</c:v>
                </c:pt>
                <c:pt idx="226">
                  <c:v>0.90909099999999998</c:v>
                </c:pt>
                <c:pt idx="227">
                  <c:v>0.90909099999999998</c:v>
                </c:pt>
                <c:pt idx="228">
                  <c:v>0.90909099999999998</c:v>
                </c:pt>
                <c:pt idx="229">
                  <c:v>0.90909099999999998</c:v>
                </c:pt>
                <c:pt idx="230">
                  <c:v>0.90909099999999998</c:v>
                </c:pt>
                <c:pt idx="231">
                  <c:v>0.90909099999999998</c:v>
                </c:pt>
                <c:pt idx="232">
                  <c:v>0.90909099999999998</c:v>
                </c:pt>
                <c:pt idx="233">
                  <c:v>0.90909099999999998</c:v>
                </c:pt>
                <c:pt idx="234">
                  <c:v>0.90909099999999998</c:v>
                </c:pt>
                <c:pt idx="235">
                  <c:v>0.90909099999999998</c:v>
                </c:pt>
                <c:pt idx="236">
                  <c:v>0.90909099999999998</c:v>
                </c:pt>
                <c:pt idx="237">
                  <c:v>0.90909099999999998</c:v>
                </c:pt>
                <c:pt idx="238">
                  <c:v>0.90909099999999998</c:v>
                </c:pt>
                <c:pt idx="239">
                  <c:v>0.90909099999999998</c:v>
                </c:pt>
                <c:pt idx="240">
                  <c:v>0.90909099999999998</c:v>
                </c:pt>
                <c:pt idx="241">
                  <c:v>0.90909099999999998</c:v>
                </c:pt>
                <c:pt idx="242">
                  <c:v>0.90909099999999998</c:v>
                </c:pt>
                <c:pt idx="243">
                  <c:v>0.90909099999999998</c:v>
                </c:pt>
                <c:pt idx="244">
                  <c:v>0.90909099999999998</c:v>
                </c:pt>
                <c:pt idx="245">
                  <c:v>0.90909099999999998</c:v>
                </c:pt>
                <c:pt idx="246">
                  <c:v>0.90909099999999998</c:v>
                </c:pt>
                <c:pt idx="247">
                  <c:v>0.90909099999999998</c:v>
                </c:pt>
                <c:pt idx="248">
                  <c:v>0.90909099999999998</c:v>
                </c:pt>
                <c:pt idx="249">
                  <c:v>0.90909099999999998</c:v>
                </c:pt>
                <c:pt idx="250">
                  <c:v>0.90909099999999998</c:v>
                </c:pt>
                <c:pt idx="251">
                  <c:v>0.90909099999999998</c:v>
                </c:pt>
                <c:pt idx="252">
                  <c:v>0.90909099999999998</c:v>
                </c:pt>
                <c:pt idx="253">
                  <c:v>0.90909099999999998</c:v>
                </c:pt>
                <c:pt idx="254">
                  <c:v>0.90909099999999998</c:v>
                </c:pt>
                <c:pt idx="255">
                  <c:v>0.90909099999999998</c:v>
                </c:pt>
                <c:pt idx="256">
                  <c:v>0.90909099999999998</c:v>
                </c:pt>
                <c:pt idx="257">
                  <c:v>0.90909099999999998</c:v>
                </c:pt>
                <c:pt idx="258">
                  <c:v>0.90909099999999998</c:v>
                </c:pt>
                <c:pt idx="259">
                  <c:v>0.90909099999999998</c:v>
                </c:pt>
                <c:pt idx="260">
                  <c:v>0.90909099999999998</c:v>
                </c:pt>
                <c:pt idx="261">
                  <c:v>0.90909099999999998</c:v>
                </c:pt>
                <c:pt idx="262">
                  <c:v>0.90909099999999998</c:v>
                </c:pt>
                <c:pt idx="263">
                  <c:v>0.90909099999999998</c:v>
                </c:pt>
                <c:pt idx="264">
                  <c:v>0.90909099999999998</c:v>
                </c:pt>
                <c:pt idx="265">
                  <c:v>0.90909099999999998</c:v>
                </c:pt>
                <c:pt idx="266">
                  <c:v>0.90909099999999998</c:v>
                </c:pt>
                <c:pt idx="267">
                  <c:v>0.90909099999999998</c:v>
                </c:pt>
                <c:pt idx="268">
                  <c:v>0.90909099999999998</c:v>
                </c:pt>
                <c:pt idx="269">
                  <c:v>0.90909099999999998</c:v>
                </c:pt>
                <c:pt idx="270">
                  <c:v>0.90909099999999998</c:v>
                </c:pt>
                <c:pt idx="271">
                  <c:v>0.90909099999999998</c:v>
                </c:pt>
                <c:pt idx="272">
                  <c:v>0.90909099999999998</c:v>
                </c:pt>
                <c:pt idx="273">
                  <c:v>0.90909099999999998</c:v>
                </c:pt>
                <c:pt idx="274">
                  <c:v>0.90909099999999998</c:v>
                </c:pt>
                <c:pt idx="275">
                  <c:v>0.90909099999999998</c:v>
                </c:pt>
                <c:pt idx="276">
                  <c:v>0.90909099999999998</c:v>
                </c:pt>
                <c:pt idx="277">
                  <c:v>0.90909099999999998</c:v>
                </c:pt>
                <c:pt idx="278">
                  <c:v>0.90909099999999998</c:v>
                </c:pt>
                <c:pt idx="279">
                  <c:v>0.90909099999999998</c:v>
                </c:pt>
                <c:pt idx="280">
                  <c:v>0.90909099999999998</c:v>
                </c:pt>
                <c:pt idx="281">
                  <c:v>0.90909099999999998</c:v>
                </c:pt>
                <c:pt idx="282">
                  <c:v>0.90909099999999998</c:v>
                </c:pt>
                <c:pt idx="283">
                  <c:v>0.90909099999999998</c:v>
                </c:pt>
                <c:pt idx="284">
                  <c:v>0.90909099999999998</c:v>
                </c:pt>
                <c:pt idx="285">
                  <c:v>0.90909099999999998</c:v>
                </c:pt>
                <c:pt idx="286">
                  <c:v>0.90909099999999998</c:v>
                </c:pt>
                <c:pt idx="287">
                  <c:v>0.90909099999999998</c:v>
                </c:pt>
                <c:pt idx="288">
                  <c:v>0.90909099999999998</c:v>
                </c:pt>
                <c:pt idx="289">
                  <c:v>0.90909099999999998</c:v>
                </c:pt>
                <c:pt idx="290">
                  <c:v>0.90909099999999998</c:v>
                </c:pt>
                <c:pt idx="291">
                  <c:v>0.90909099999999998</c:v>
                </c:pt>
                <c:pt idx="292">
                  <c:v>0.90909099999999998</c:v>
                </c:pt>
                <c:pt idx="293">
                  <c:v>0.90909099999999998</c:v>
                </c:pt>
                <c:pt idx="294">
                  <c:v>0.90909099999999998</c:v>
                </c:pt>
                <c:pt idx="295">
                  <c:v>0.90909099999999998</c:v>
                </c:pt>
                <c:pt idx="296">
                  <c:v>0.90909099999999998</c:v>
                </c:pt>
                <c:pt idx="297">
                  <c:v>0.90909099999999998</c:v>
                </c:pt>
                <c:pt idx="298">
                  <c:v>0.90909099999999998</c:v>
                </c:pt>
                <c:pt idx="299">
                  <c:v>0.90909099999999998</c:v>
                </c:pt>
                <c:pt idx="300">
                  <c:v>0.90909099999999998</c:v>
                </c:pt>
                <c:pt idx="301">
                  <c:v>0.90909099999999998</c:v>
                </c:pt>
                <c:pt idx="302">
                  <c:v>0.90909099999999998</c:v>
                </c:pt>
                <c:pt idx="303">
                  <c:v>0.90909099999999998</c:v>
                </c:pt>
                <c:pt idx="304">
                  <c:v>0.90909099999999998</c:v>
                </c:pt>
                <c:pt idx="305">
                  <c:v>0.90909099999999998</c:v>
                </c:pt>
                <c:pt idx="306">
                  <c:v>0.90909099999999998</c:v>
                </c:pt>
                <c:pt idx="307">
                  <c:v>0.90909099999999998</c:v>
                </c:pt>
                <c:pt idx="308">
                  <c:v>0.90909099999999998</c:v>
                </c:pt>
                <c:pt idx="309">
                  <c:v>0.90909099999999998</c:v>
                </c:pt>
                <c:pt idx="310">
                  <c:v>0.90909099999999998</c:v>
                </c:pt>
                <c:pt idx="311">
                  <c:v>0.90909099999999998</c:v>
                </c:pt>
                <c:pt idx="312">
                  <c:v>0.90909099999999998</c:v>
                </c:pt>
                <c:pt idx="313">
                  <c:v>0.90909099999999998</c:v>
                </c:pt>
                <c:pt idx="314">
                  <c:v>0.90909099999999998</c:v>
                </c:pt>
                <c:pt idx="315">
                  <c:v>0.90909099999999998</c:v>
                </c:pt>
                <c:pt idx="316">
                  <c:v>0.90909099999999998</c:v>
                </c:pt>
                <c:pt idx="317">
                  <c:v>0.90909099999999998</c:v>
                </c:pt>
                <c:pt idx="318">
                  <c:v>0.90909099999999998</c:v>
                </c:pt>
                <c:pt idx="319">
                  <c:v>0.90909099999999998</c:v>
                </c:pt>
                <c:pt idx="320">
                  <c:v>0.90909099999999998</c:v>
                </c:pt>
                <c:pt idx="321">
                  <c:v>0.90909099999999998</c:v>
                </c:pt>
                <c:pt idx="322">
                  <c:v>0.90909099999999998</c:v>
                </c:pt>
                <c:pt idx="323">
                  <c:v>0.90909099999999998</c:v>
                </c:pt>
                <c:pt idx="324">
                  <c:v>0.90909099999999998</c:v>
                </c:pt>
                <c:pt idx="325">
                  <c:v>0.90909099999999998</c:v>
                </c:pt>
                <c:pt idx="326">
                  <c:v>0.90909099999999998</c:v>
                </c:pt>
                <c:pt idx="327">
                  <c:v>0.90909099999999998</c:v>
                </c:pt>
                <c:pt idx="328">
                  <c:v>0.90909099999999998</c:v>
                </c:pt>
                <c:pt idx="329">
                  <c:v>0.90909099999999998</c:v>
                </c:pt>
                <c:pt idx="330">
                  <c:v>0.90909099999999998</c:v>
                </c:pt>
                <c:pt idx="331">
                  <c:v>0.90909099999999998</c:v>
                </c:pt>
                <c:pt idx="332">
                  <c:v>0.90909099999999998</c:v>
                </c:pt>
                <c:pt idx="333">
                  <c:v>0.90909099999999998</c:v>
                </c:pt>
                <c:pt idx="334">
                  <c:v>0.90909099999999998</c:v>
                </c:pt>
                <c:pt idx="335">
                  <c:v>0.90909099999999998</c:v>
                </c:pt>
                <c:pt idx="336">
                  <c:v>0.90909099999999998</c:v>
                </c:pt>
                <c:pt idx="337">
                  <c:v>0.90909099999999998</c:v>
                </c:pt>
                <c:pt idx="338">
                  <c:v>0.90909099999999998</c:v>
                </c:pt>
                <c:pt idx="339">
                  <c:v>0.90909099999999998</c:v>
                </c:pt>
                <c:pt idx="340">
                  <c:v>0.90909099999999998</c:v>
                </c:pt>
                <c:pt idx="341">
                  <c:v>0.90909099999999998</c:v>
                </c:pt>
                <c:pt idx="342">
                  <c:v>0.90909099999999998</c:v>
                </c:pt>
                <c:pt idx="343">
                  <c:v>0.90909099999999998</c:v>
                </c:pt>
                <c:pt idx="344">
                  <c:v>0.90909099999999998</c:v>
                </c:pt>
                <c:pt idx="345">
                  <c:v>0.90909099999999998</c:v>
                </c:pt>
                <c:pt idx="346">
                  <c:v>0.90909099999999998</c:v>
                </c:pt>
                <c:pt idx="347">
                  <c:v>0.90909099999999998</c:v>
                </c:pt>
                <c:pt idx="348">
                  <c:v>0.90909099999999998</c:v>
                </c:pt>
                <c:pt idx="349">
                  <c:v>0.90909099999999998</c:v>
                </c:pt>
                <c:pt idx="350">
                  <c:v>0.90909099999999998</c:v>
                </c:pt>
                <c:pt idx="351">
                  <c:v>0.90909099999999998</c:v>
                </c:pt>
                <c:pt idx="352">
                  <c:v>0.90909099999999998</c:v>
                </c:pt>
                <c:pt idx="353">
                  <c:v>0.90909099999999998</c:v>
                </c:pt>
                <c:pt idx="354">
                  <c:v>0.90909099999999998</c:v>
                </c:pt>
                <c:pt idx="355">
                  <c:v>0.90909099999999998</c:v>
                </c:pt>
                <c:pt idx="356">
                  <c:v>0.90909099999999998</c:v>
                </c:pt>
                <c:pt idx="357">
                  <c:v>0.90909099999999998</c:v>
                </c:pt>
                <c:pt idx="358">
                  <c:v>0.90909099999999998</c:v>
                </c:pt>
                <c:pt idx="359">
                  <c:v>0.90909099999999998</c:v>
                </c:pt>
                <c:pt idx="360">
                  <c:v>0.90909099999999998</c:v>
                </c:pt>
                <c:pt idx="361">
                  <c:v>0.90909099999999998</c:v>
                </c:pt>
                <c:pt idx="362">
                  <c:v>0.90909099999999998</c:v>
                </c:pt>
                <c:pt idx="363">
                  <c:v>0.90909099999999998</c:v>
                </c:pt>
                <c:pt idx="364">
                  <c:v>0.90909099999999998</c:v>
                </c:pt>
                <c:pt idx="365">
                  <c:v>0.90909099999999998</c:v>
                </c:pt>
                <c:pt idx="366">
                  <c:v>0.90909099999999998</c:v>
                </c:pt>
                <c:pt idx="367">
                  <c:v>0.90909099999999998</c:v>
                </c:pt>
                <c:pt idx="368">
                  <c:v>0.90909099999999998</c:v>
                </c:pt>
                <c:pt idx="369">
                  <c:v>0.90909099999999998</c:v>
                </c:pt>
                <c:pt idx="370">
                  <c:v>0.90909099999999998</c:v>
                </c:pt>
                <c:pt idx="371">
                  <c:v>0.90909099999999998</c:v>
                </c:pt>
                <c:pt idx="372">
                  <c:v>0.90909099999999998</c:v>
                </c:pt>
                <c:pt idx="373">
                  <c:v>0.90909099999999998</c:v>
                </c:pt>
                <c:pt idx="374">
                  <c:v>0.90909099999999998</c:v>
                </c:pt>
                <c:pt idx="375">
                  <c:v>0.90909099999999998</c:v>
                </c:pt>
                <c:pt idx="376">
                  <c:v>0.90909099999999998</c:v>
                </c:pt>
                <c:pt idx="377">
                  <c:v>0.90909099999999998</c:v>
                </c:pt>
                <c:pt idx="378">
                  <c:v>0.90909099999999998</c:v>
                </c:pt>
                <c:pt idx="379">
                  <c:v>0.90909099999999998</c:v>
                </c:pt>
                <c:pt idx="380">
                  <c:v>0.90909099999999998</c:v>
                </c:pt>
                <c:pt idx="381">
                  <c:v>0.90909099999999998</c:v>
                </c:pt>
                <c:pt idx="382">
                  <c:v>0.90909099999999998</c:v>
                </c:pt>
                <c:pt idx="383">
                  <c:v>0.90909099999999998</c:v>
                </c:pt>
                <c:pt idx="384">
                  <c:v>0.90909099999999998</c:v>
                </c:pt>
                <c:pt idx="385">
                  <c:v>0.90909099999999998</c:v>
                </c:pt>
                <c:pt idx="386">
                  <c:v>0.90909099999999998</c:v>
                </c:pt>
                <c:pt idx="387">
                  <c:v>0.90909099999999998</c:v>
                </c:pt>
                <c:pt idx="388">
                  <c:v>0.90909099999999998</c:v>
                </c:pt>
                <c:pt idx="389">
                  <c:v>0.90909099999999998</c:v>
                </c:pt>
                <c:pt idx="390">
                  <c:v>0.90909099999999998</c:v>
                </c:pt>
                <c:pt idx="391">
                  <c:v>0.90909099999999998</c:v>
                </c:pt>
                <c:pt idx="392">
                  <c:v>0.90909099999999998</c:v>
                </c:pt>
                <c:pt idx="393">
                  <c:v>0.90909099999999998</c:v>
                </c:pt>
                <c:pt idx="394">
                  <c:v>0.90909099999999998</c:v>
                </c:pt>
                <c:pt idx="395">
                  <c:v>0.90909099999999998</c:v>
                </c:pt>
                <c:pt idx="396">
                  <c:v>0.90909099999999998</c:v>
                </c:pt>
                <c:pt idx="397">
                  <c:v>0.90909099999999998</c:v>
                </c:pt>
                <c:pt idx="398">
                  <c:v>0.90909099999999998</c:v>
                </c:pt>
                <c:pt idx="399">
                  <c:v>0.90909099999999998</c:v>
                </c:pt>
                <c:pt idx="400">
                  <c:v>0.90909099999999998</c:v>
                </c:pt>
                <c:pt idx="401">
                  <c:v>0.90909099999999998</c:v>
                </c:pt>
                <c:pt idx="402">
                  <c:v>0.90909099999999998</c:v>
                </c:pt>
                <c:pt idx="403">
                  <c:v>0.90909099999999998</c:v>
                </c:pt>
                <c:pt idx="404">
                  <c:v>0.90909099999999998</c:v>
                </c:pt>
                <c:pt idx="405">
                  <c:v>0.90909099999999998</c:v>
                </c:pt>
                <c:pt idx="406">
                  <c:v>0.90909099999999998</c:v>
                </c:pt>
                <c:pt idx="407">
                  <c:v>0.90909099999999998</c:v>
                </c:pt>
                <c:pt idx="408">
                  <c:v>0.90909099999999998</c:v>
                </c:pt>
                <c:pt idx="409">
                  <c:v>0.90909099999999998</c:v>
                </c:pt>
                <c:pt idx="410">
                  <c:v>0.90909099999999998</c:v>
                </c:pt>
                <c:pt idx="411">
                  <c:v>0.90909099999999998</c:v>
                </c:pt>
                <c:pt idx="412">
                  <c:v>0.90909099999999998</c:v>
                </c:pt>
                <c:pt idx="413">
                  <c:v>0.90909099999999998</c:v>
                </c:pt>
                <c:pt idx="414">
                  <c:v>0.90909099999999998</c:v>
                </c:pt>
                <c:pt idx="415">
                  <c:v>0.90909099999999998</c:v>
                </c:pt>
                <c:pt idx="416">
                  <c:v>0.90909099999999998</c:v>
                </c:pt>
                <c:pt idx="417">
                  <c:v>0.90909099999999998</c:v>
                </c:pt>
                <c:pt idx="418">
                  <c:v>0.90909099999999998</c:v>
                </c:pt>
                <c:pt idx="419">
                  <c:v>0.90909099999999998</c:v>
                </c:pt>
                <c:pt idx="420">
                  <c:v>0.90909099999999998</c:v>
                </c:pt>
                <c:pt idx="421">
                  <c:v>0.90909099999999998</c:v>
                </c:pt>
                <c:pt idx="422">
                  <c:v>0.90909099999999998</c:v>
                </c:pt>
                <c:pt idx="423">
                  <c:v>0.90909099999999998</c:v>
                </c:pt>
                <c:pt idx="424">
                  <c:v>0.90909099999999998</c:v>
                </c:pt>
                <c:pt idx="425">
                  <c:v>0.90909099999999998</c:v>
                </c:pt>
                <c:pt idx="426">
                  <c:v>0.90909099999999998</c:v>
                </c:pt>
                <c:pt idx="427">
                  <c:v>0.90909099999999998</c:v>
                </c:pt>
                <c:pt idx="428">
                  <c:v>0.90909099999999998</c:v>
                </c:pt>
                <c:pt idx="429">
                  <c:v>0.90909099999999998</c:v>
                </c:pt>
                <c:pt idx="430">
                  <c:v>0.90909099999999998</c:v>
                </c:pt>
                <c:pt idx="431">
                  <c:v>0.90909099999999998</c:v>
                </c:pt>
                <c:pt idx="432">
                  <c:v>0.90909099999999998</c:v>
                </c:pt>
                <c:pt idx="433">
                  <c:v>0.90909099999999998</c:v>
                </c:pt>
                <c:pt idx="434">
                  <c:v>0.90909099999999998</c:v>
                </c:pt>
                <c:pt idx="435">
                  <c:v>0.90909099999999998</c:v>
                </c:pt>
                <c:pt idx="436">
                  <c:v>0.90909099999999998</c:v>
                </c:pt>
                <c:pt idx="437">
                  <c:v>0.90909099999999998</c:v>
                </c:pt>
                <c:pt idx="438">
                  <c:v>0.90909099999999998</c:v>
                </c:pt>
                <c:pt idx="439">
                  <c:v>0.90909099999999998</c:v>
                </c:pt>
                <c:pt idx="440">
                  <c:v>0.90909099999999998</c:v>
                </c:pt>
                <c:pt idx="441">
                  <c:v>0.90909099999999998</c:v>
                </c:pt>
                <c:pt idx="442">
                  <c:v>0.90909099999999998</c:v>
                </c:pt>
                <c:pt idx="443">
                  <c:v>0.90909099999999998</c:v>
                </c:pt>
                <c:pt idx="444">
                  <c:v>0.90909099999999998</c:v>
                </c:pt>
                <c:pt idx="445">
                  <c:v>0.90909099999999998</c:v>
                </c:pt>
                <c:pt idx="446">
                  <c:v>0.90909099999999998</c:v>
                </c:pt>
                <c:pt idx="447">
                  <c:v>0.90909099999999998</c:v>
                </c:pt>
                <c:pt idx="448">
                  <c:v>0.90909099999999998</c:v>
                </c:pt>
                <c:pt idx="449">
                  <c:v>0.90909099999999998</c:v>
                </c:pt>
                <c:pt idx="450">
                  <c:v>0.90909099999999998</c:v>
                </c:pt>
                <c:pt idx="451">
                  <c:v>0.90909099999999998</c:v>
                </c:pt>
                <c:pt idx="452">
                  <c:v>0.90909099999999998</c:v>
                </c:pt>
                <c:pt idx="453">
                  <c:v>0.90909099999999998</c:v>
                </c:pt>
                <c:pt idx="454">
                  <c:v>0.90909099999999998</c:v>
                </c:pt>
                <c:pt idx="455">
                  <c:v>0.90909099999999998</c:v>
                </c:pt>
                <c:pt idx="456">
                  <c:v>0.90909099999999998</c:v>
                </c:pt>
                <c:pt idx="457">
                  <c:v>0.90909099999999998</c:v>
                </c:pt>
                <c:pt idx="458">
                  <c:v>0.90909099999999998</c:v>
                </c:pt>
                <c:pt idx="459">
                  <c:v>0.90909099999999998</c:v>
                </c:pt>
                <c:pt idx="460">
                  <c:v>0.90909099999999998</c:v>
                </c:pt>
                <c:pt idx="461">
                  <c:v>0.90909099999999998</c:v>
                </c:pt>
                <c:pt idx="462">
                  <c:v>0.90909099999999998</c:v>
                </c:pt>
                <c:pt idx="463">
                  <c:v>0.90909099999999998</c:v>
                </c:pt>
                <c:pt idx="464">
                  <c:v>0.90909099999999998</c:v>
                </c:pt>
                <c:pt idx="465">
                  <c:v>0.90909099999999998</c:v>
                </c:pt>
                <c:pt idx="466">
                  <c:v>0.90909099999999998</c:v>
                </c:pt>
                <c:pt idx="467">
                  <c:v>0.90909099999999998</c:v>
                </c:pt>
                <c:pt idx="468">
                  <c:v>0.90909099999999998</c:v>
                </c:pt>
                <c:pt idx="469">
                  <c:v>0.90909099999999998</c:v>
                </c:pt>
                <c:pt idx="470">
                  <c:v>0.90909099999999998</c:v>
                </c:pt>
                <c:pt idx="471">
                  <c:v>0.90909099999999998</c:v>
                </c:pt>
                <c:pt idx="472">
                  <c:v>0.90909099999999998</c:v>
                </c:pt>
                <c:pt idx="473">
                  <c:v>0.90909099999999998</c:v>
                </c:pt>
                <c:pt idx="474">
                  <c:v>0.90909099999999998</c:v>
                </c:pt>
                <c:pt idx="475">
                  <c:v>0.90909099999999998</c:v>
                </c:pt>
                <c:pt idx="476">
                  <c:v>0.90909099999999998</c:v>
                </c:pt>
                <c:pt idx="477">
                  <c:v>0.90909099999999998</c:v>
                </c:pt>
                <c:pt idx="478">
                  <c:v>0.90909099999999998</c:v>
                </c:pt>
                <c:pt idx="479">
                  <c:v>0.90909099999999998</c:v>
                </c:pt>
                <c:pt idx="480">
                  <c:v>0.90909099999999998</c:v>
                </c:pt>
                <c:pt idx="481">
                  <c:v>0.90909099999999998</c:v>
                </c:pt>
                <c:pt idx="482">
                  <c:v>0.90909099999999998</c:v>
                </c:pt>
                <c:pt idx="483">
                  <c:v>0.90909099999999998</c:v>
                </c:pt>
                <c:pt idx="484">
                  <c:v>0.90909099999999998</c:v>
                </c:pt>
                <c:pt idx="485">
                  <c:v>0.90909099999999998</c:v>
                </c:pt>
                <c:pt idx="486">
                  <c:v>0.90909099999999998</c:v>
                </c:pt>
                <c:pt idx="487">
                  <c:v>0.90909099999999998</c:v>
                </c:pt>
                <c:pt idx="488">
                  <c:v>0.90909099999999998</c:v>
                </c:pt>
                <c:pt idx="489">
                  <c:v>0.90909099999999998</c:v>
                </c:pt>
                <c:pt idx="490">
                  <c:v>0.90909099999999998</c:v>
                </c:pt>
                <c:pt idx="491">
                  <c:v>0.90909099999999998</c:v>
                </c:pt>
                <c:pt idx="492">
                  <c:v>0.90909099999999998</c:v>
                </c:pt>
                <c:pt idx="493">
                  <c:v>0.90909099999999998</c:v>
                </c:pt>
                <c:pt idx="494">
                  <c:v>0.90909099999999998</c:v>
                </c:pt>
                <c:pt idx="495">
                  <c:v>0.90909099999999998</c:v>
                </c:pt>
                <c:pt idx="496">
                  <c:v>0.90909099999999998</c:v>
                </c:pt>
                <c:pt idx="497">
                  <c:v>0.90909099999999998</c:v>
                </c:pt>
                <c:pt idx="498">
                  <c:v>0.90909099999999998</c:v>
                </c:pt>
                <c:pt idx="499">
                  <c:v>0.90909099999999998</c:v>
                </c:pt>
                <c:pt idx="500">
                  <c:v>0.90909099999999998</c:v>
                </c:pt>
                <c:pt idx="501">
                  <c:v>0.90909099999999998</c:v>
                </c:pt>
                <c:pt idx="502">
                  <c:v>0.90909099999999998</c:v>
                </c:pt>
                <c:pt idx="503">
                  <c:v>0.90909099999999998</c:v>
                </c:pt>
                <c:pt idx="504">
                  <c:v>0.90909099999999998</c:v>
                </c:pt>
                <c:pt idx="505">
                  <c:v>0.90909099999999998</c:v>
                </c:pt>
                <c:pt idx="506">
                  <c:v>0.90909099999999998</c:v>
                </c:pt>
                <c:pt idx="507">
                  <c:v>0.90909099999999998</c:v>
                </c:pt>
                <c:pt idx="508">
                  <c:v>0.90909099999999998</c:v>
                </c:pt>
                <c:pt idx="509">
                  <c:v>0.90909099999999998</c:v>
                </c:pt>
                <c:pt idx="510">
                  <c:v>0.90909099999999998</c:v>
                </c:pt>
                <c:pt idx="511">
                  <c:v>0.90909099999999998</c:v>
                </c:pt>
                <c:pt idx="512">
                  <c:v>0.90909099999999998</c:v>
                </c:pt>
                <c:pt idx="513">
                  <c:v>0.90909099999999998</c:v>
                </c:pt>
                <c:pt idx="514">
                  <c:v>0.90909099999999998</c:v>
                </c:pt>
                <c:pt idx="515">
                  <c:v>0.90909099999999998</c:v>
                </c:pt>
                <c:pt idx="516">
                  <c:v>0.90909099999999998</c:v>
                </c:pt>
                <c:pt idx="517">
                  <c:v>0.90909099999999998</c:v>
                </c:pt>
                <c:pt idx="518">
                  <c:v>0.90909099999999998</c:v>
                </c:pt>
                <c:pt idx="519">
                  <c:v>0.90909099999999998</c:v>
                </c:pt>
                <c:pt idx="520">
                  <c:v>0.90909099999999998</c:v>
                </c:pt>
                <c:pt idx="521">
                  <c:v>0.90909099999999998</c:v>
                </c:pt>
                <c:pt idx="522">
                  <c:v>0.90909099999999998</c:v>
                </c:pt>
                <c:pt idx="523">
                  <c:v>0.90909099999999998</c:v>
                </c:pt>
                <c:pt idx="524">
                  <c:v>0.90909099999999998</c:v>
                </c:pt>
                <c:pt idx="525">
                  <c:v>0.90909099999999998</c:v>
                </c:pt>
                <c:pt idx="526">
                  <c:v>0.90909099999999998</c:v>
                </c:pt>
                <c:pt idx="527">
                  <c:v>0.90909099999999998</c:v>
                </c:pt>
                <c:pt idx="528">
                  <c:v>0.90909099999999998</c:v>
                </c:pt>
                <c:pt idx="529">
                  <c:v>0.90909099999999998</c:v>
                </c:pt>
                <c:pt idx="530">
                  <c:v>0.90909099999999998</c:v>
                </c:pt>
                <c:pt idx="531">
                  <c:v>0.90909099999999998</c:v>
                </c:pt>
                <c:pt idx="532">
                  <c:v>0.90909099999999998</c:v>
                </c:pt>
                <c:pt idx="533">
                  <c:v>0.90909099999999998</c:v>
                </c:pt>
                <c:pt idx="534">
                  <c:v>0.90909099999999998</c:v>
                </c:pt>
                <c:pt idx="535">
                  <c:v>0.90909099999999998</c:v>
                </c:pt>
                <c:pt idx="536">
                  <c:v>0.90909099999999998</c:v>
                </c:pt>
                <c:pt idx="537">
                  <c:v>0.90909099999999998</c:v>
                </c:pt>
                <c:pt idx="538">
                  <c:v>0.90909099999999998</c:v>
                </c:pt>
                <c:pt idx="539">
                  <c:v>0.90909099999999998</c:v>
                </c:pt>
                <c:pt idx="540">
                  <c:v>0.90909099999999998</c:v>
                </c:pt>
                <c:pt idx="541">
                  <c:v>0.90909099999999998</c:v>
                </c:pt>
                <c:pt idx="542">
                  <c:v>0.90909099999999998</c:v>
                </c:pt>
                <c:pt idx="543">
                  <c:v>0.90909099999999998</c:v>
                </c:pt>
                <c:pt idx="544">
                  <c:v>0.90909099999999998</c:v>
                </c:pt>
                <c:pt idx="545">
                  <c:v>0.90909099999999998</c:v>
                </c:pt>
                <c:pt idx="546">
                  <c:v>0.90909099999999998</c:v>
                </c:pt>
                <c:pt idx="547">
                  <c:v>0.90909099999999998</c:v>
                </c:pt>
                <c:pt idx="548">
                  <c:v>0.90909099999999998</c:v>
                </c:pt>
                <c:pt idx="549">
                  <c:v>0.90909099999999998</c:v>
                </c:pt>
                <c:pt idx="550">
                  <c:v>0.90909099999999998</c:v>
                </c:pt>
                <c:pt idx="551">
                  <c:v>0.90909099999999998</c:v>
                </c:pt>
                <c:pt idx="552">
                  <c:v>0.90909099999999998</c:v>
                </c:pt>
                <c:pt idx="553">
                  <c:v>0.90909099999999998</c:v>
                </c:pt>
                <c:pt idx="554">
                  <c:v>0.90909099999999998</c:v>
                </c:pt>
                <c:pt idx="555">
                  <c:v>0.90909099999999998</c:v>
                </c:pt>
                <c:pt idx="556">
                  <c:v>0.90909099999999998</c:v>
                </c:pt>
                <c:pt idx="557">
                  <c:v>0.90909099999999998</c:v>
                </c:pt>
                <c:pt idx="558">
                  <c:v>0.90909099999999998</c:v>
                </c:pt>
                <c:pt idx="559">
                  <c:v>0.90909099999999998</c:v>
                </c:pt>
                <c:pt idx="560">
                  <c:v>0.90909099999999998</c:v>
                </c:pt>
                <c:pt idx="561">
                  <c:v>0.90909099999999998</c:v>
                </c:pt>
                <c:pt idx="562">
                  <c:v>0.90909099999999998</c:v>
                </c:pt>
                <c:pt idx="563">
                  <c:v>0.90909099999999998</c:v>
                </c:pt>
                <c:pt idx="564">
                  <c:v>0.90909099999999998</c:v>
                </c:pt>
                <c:pt idx="565">
                  <c:v>0.90909099999999998</c:v>
                </c:pt>
                <c:pt idx="566">
                  <c:v>0.90909099999999998</c:v>
                </c:pt>
                <c:pt idx="567">
                  <c:v>0.90909099999999998</c:v>
                </c:pt>
                <c:pt idx="568">
                  <c:v>0.90909099999999998</c:v>
                </c:pt>
                <c:pt idx="569">
                  <c:v>0.90909099999999998</c:v>
                </c:pt>
                <c:pt idx="570">
                  <c:v>0.90909099999999998</c:v>
                </c:pt>
                <c:pt idx="571">
                  <c:v>0.90909099999999998</c:v>
                </c:pt>
                <c:pt idx="572">
                  <c:v>0.90909099999999998</c:v>
                </c:pt>
                <c:pt idx="573">
                  <c:v>0.90909099999999998</c:v>
                </c:pt>
                <c:pt idx="574">
                  <c:v>0.90909099999999998</c:v>
                </c:pt>
                <c:pt idx="575">
                  <c:v>0.90909099999999998</c:v>
                </c:pt>
                <c:pt idx="576">
                  <c:v>0.90909099999999998</c:v>
                </c:pt>
                <c:pt idx="577">
                  <c:v>0.90909099999999998</c:v>
                </c:pt>
                <c:pt idx="578">
                  <c:v>0.90909099999999998</c:v>
                </c:pt>
                <c:pt idx="579">
                  <c:v>0.90909099999999998</c:v>
                </c:pt>
                <c:pt idx="580">
                  <c:v>0.90909099999999998</c:v>
                </c:pt>
                <c:pt idx="581">
                  <c:v>0.90909099999999998</c:v>
                </c:pt>
                <c:pt idx="582">
                  <c:v>0.90909099999999998</c:v>
                </c:pt>
                <c:pt idx="583">
                  <c:v>0.90909099999999998</c:v>
                </c:pt>
                <c:pt idx="584">
                  <c:v>0.90909099999999998</c:v>
                </c:pt>
                <c:pt idx="585">
                  <c:v>0.90909099999999998</c:v>
                </c:pt>
                <c:pt idx="586">
                  <c:v>0.90909099999999998</c:v>
                </c:pt>
                <c:pt idx="587">
                  <c:v>0.90909099999999998</c:v>
                </c:pt>
                <c:pt idx="588">
                  <c:v>0.90909099999999998</c:v>
                </c:pt>
                <c:pt idx="589">
                  <c:v>0.90909099999999998</c:v>
                </c:pt>
                <c:pt idx="590">
                  <c:v>0.90909099999999998</c:v>
                </c:pt>
                <c:pt idx="591">
                  <c:v>0.90909099999999998</c:v>
                </c:pt>
                <c:pt idx="592">
                  <c:v>0.90909099999999998</c:v>
                </c:pt>
                <c:pt idx="593">
                  <c:v>0.90909099999999998</c:v>
                </c:pt>
                <c:pt idx="594">
                  <c:v>0.90909099999999998</c:v>
                </c:pt>
                <c:pt idx="595">
                  <c:v>0.90909099999999998</c:v>
                </c:pt>
                <c:pt idx="596">
                  <c:v>0.90909099999999998</c:v>
                </c:pt>
                <c:pt idx="597">
                  <c:v>0.90909099999999998</c:v>
                </c:pt>
                <c:pt idx="598">
                  <c:v>0.90909099999999998</c:v>
                </c:pt>
                <c:pt idx="599">
                  <c:v>0.90909099999999998</c:v>
                </c:pt>
                <c:pt idx="600">
                  <c:v>0.90909099999999998</c:v>
                </c:pt>
                <c:pt idx="601">
                  <c:v>0.90909099999999998</c:v>
                </c:pt>
                <c:pt idx="602">
                  <c:v>0.90909099999999998</c:v>
                </c:pt>
                <c:pt idx="603">
                  <c:v>0.90909099999999998</c:v>
                </c:pt>
                <c:pt idx="604">
                  <c:v>0.90909099999999998</c:v>
                </c:pt>
                <c:pt idx="605">
                  <c:v>0.90909099999999998</c:v>
                </c:pt>
                <c:pt idx="606">
                  <c:v>0.90909099999999998</c:v>
                </c:pt>
                <c:pt idx="607">
                  <c:v>0.90909099999999998</c:v>
                </c:pt>
                <c:pt idx="608">
                  <c:v>0.90909099999999998</c:v>
                </c:pt>
                <c:pt idx="609">
                  <c:v>0.90909099999999998</c:v>
                </c:pt>
                <c:pt idx="610">
                  <c:v>0.90909099999999998</c:v>
                </c:pt>
                <c:pt idx="611">
                  <c:v>0.90909099999999998</c:v>
                </c:pt>
                <c:pt idx="612">
                  <c:v>0.90909099999999998</c:v>
                </c:pt>
                <c:pt idx="613">
                  <c:v>0.90909099999999998</c:v>
                </c:pt>
                <c:pt idx="614">
                  <c:v>0.90909099999999998</c:v>
                </c:pt>
                <c:pt idx="615">
                  <c:v>0.90909099999999998</c:v>
                </c:pt>
                <c:pt idx="616">
                  <c:v>0.90909099999999998</c:v>
                </c:pt>
                <c:pt idx="617">
                  <c:v>0.90909099999999998</c:v>
                </c:pt>
                <c:pt idx="618">
                  <c:v>0.90909099999999998</c:v>
                </c:pt>
                <c:pt idx="619">
                  <c:v>0.90909099999999998</c:v>
                </c:pt>
                <c:pt idx="620">
                  <c:v>0.90909099999999998</c:v>
                </c:pt>
                <c:pt idx="621">
                  <c:v>0.90909099999999998</c:v>
                </c:pt>
                <c:pt idx="622">
                  <c:v>0.90909099999999998</c:v>
                </c:pt>
                <c:pt idx="623">
                  <c:v>0.90909099999999998</c:v>
                </c:pt>
                <c:pt idx="624">
                  <c:v>0.90909099999999998</c:v>
                </c:pt>
                <c:pt idx="625">
                  <c:v>0.90909099999999998</c:v>
                </c:pt>
                <c:pt idx="626">
                  <c:v>0.90909099999999998</c:v>
                </c:pt>
                <c:pt idx="627">
                  <c:v>0.90909099999999998</c:v>
                </c:pt>
                <c:pt idx="628">
                  <c:v>0.90909099999999998</c:v>
                </c:pt>
                <c:pt idx="629">
                  <c:v>0.90909099999999998</c:v>
                </c:pt>
                <c:pt idx="630">
                  <c:v>0.90909099999999998</c:v>
                </c:pt>
                <c:pt idx="631">
                  <c:v>0.90909099999999998</c:v>
                </c:pt>
                <c:pt idx="632">
                  <c:v>0.90909099999999998</c:v>
                </c:pt>
                <c:pt idx="633">
                  <c:v>0.90909099999999998</c:v>
                </c:pt>
                <c:pt idx="634">
                  <c:v>0.90909099999999998</c:v>
                </c:pt>
                <c:pt idx="635">
                  <c:v>0.90909099999999998</c:v>
                </c:pt>
                <c:pt idx="636">
                  <c:v>0.90909099999999998</c:v>
                </c:pt>
                <c:pt idx="637">
                  <c:v>0.90909099999999998</c:v>
                </c:pt>
                <c:pt idx="638">
                  <c:v>0.90909099999999998</c:v>
                </c:pt>
                <c:pt idx="639">
                  <c:v>0.90909099999999998</c:v>
                </c:pt>
                <c:pt idx="640">
                  <c:v>0.90909099999999998</c:v>
                </c:pt>
                <c:pt idx="641">
                  <c:v>0.90909099999999998</c:v>
                </c:pt>
                <c:pt idx="642">
                  <c:v>0.90909099999999998</c:v>
                </c:pt>
                <c:pt idx="643">
                  <c:v>0.90909099999999998</c:v>
                </c:pt>
                <c:pt idx="644">
                  <c:v>0.90909099999999998</c:v>
                </c:pt>
                <c:pt idx="645">
                  <c:v>0.90909099999999998</c:v>
                </c:pt>
                <c:pt idx="646">
                  <c:v>0.90909099999999998</c:v>
                </c:pt>
                <c:pt idx="647">
                  <c:v>0.90909099999999998</c:v>
                </c:pt>
                <c:pt idx="648">
                  <c:v>0.90909099999999998</c:v>
                </c:pt>
                <c:pt idx="649">
                  <c:v>0.90909099999999998</c:v>
                </c:pt>
                <c:pt idx="650">
                  <c:v>0.90909099999999998</c:v>
                </c:pt>
                <c:pt idx="651">
                  <c:v>0.90909099999999998</c:v>
                </c:pt>
                <c:pt idx="652">
                  <c:v>0.90909099999999998</c:v>
                </c:pt>
                <c:pt idx="653">
                  <c:v>0.90909099999999998</c:v>
                </c:pt>
                <c:pt idx="654">
                  <c:v>0.90909099999999998</c:v>
                </c:pt>
                <c:pt idx="655">
                  <c:v>0.90909099999999998</c:v>
                </c:pt>
                <c:pt idx="656">
                  <c:v>0.90909099999999998</c:v>
                </c:pt>
                <c:pt idx="657">
                  <c:v>0.90909099999999998</c:v>
                </c:pt>
                <c:pt idx="658">
                  <c:v>0.90909099999999998</c:v>
                </c:pt>
                <c:pt idx="659">
                  <c:v>0.90909099999999998</c:v>
                </c:pt>
                <c:pt idx="660">
                  <c:v>0.90909099999999998</c:v>
                </c:pt>
                <c:pt idx="661">
                  <c:v>0.90909099999999998</c:v>
                </c:pt>
                <c:pt idx="662">
                  <c:v>0.90909099999999998</c:v>
                </c:pt>
                <c:pt idx="663">
                  <c:v>0.90909099999999998</c:v>
                </c:pt>
                <c:pt idx="664">
                  <c:v>0.90909099999999998</c:v>
                </c:pt>
                <c:pt idx="665">
                  <c:v>0.90909099999999998</c:v>
                </c:pt>
                <c:pt idx="666">
                  <c:v>0.90909099999999998</c:v>
                </c:pt>
                <c:pt idx="667">
                  <c:v>0.90909099999999998</c:v>
                </c:pt>
                <c:pt idx="668">
                  <c:v>0.90909099999999998</c:v>
                </c:pt>
                <c:pt idx="669">
                  <c:v>0.90909099999999998</c:v>
                </c:pt>
                <c:pt idx="670">
                  <c:v>0.90909099999999998</c:v>
                </c:pt>
                <c:pt idx="671">
                  <c:v>0.90909099999999998</c:v>
                </c:pt>
                <c:pt idx="672">
                  <c:v>0.90909099999999998</c:v>
                </c:pt>
                <c:pt idx="673">
                  <c:v>0.90909099999999998</c:v>
                </c:pt>
                <c:pt idx="674">
                  <c:v>0.90909099999999998</c:v>
                </c:pt>
                <c:pt idx="675">
                  <c:v>0.90909099999999998</c:v>
                </c:pt>
                <c:pt idx="676">
                  <c:v>0.90909099999999998</c:v>
                </c:pt>
                <c:pt idx="677">
                  <c:v>0.90909099999999998</c:v>
                </c:pt>
                <c:pt idx="678">
                  <c:v>0.90909099999999998</c:v>
                </c:pt>
                <c:pt idx="679">
                  <c:v>0.90909099999999998</c:v>
                </c:pt>
                <c:pt idx="680">
                  <c:v>0.90909099999999998</c:v>
                </c:pt>
                <c:pt idx="681">
                  <c:v>0.90909099999999998</c:v>
                </c:pt>
                <c:pt idx="682">
                  <c:v>0.90909099999999998</c:v>
                </c:pt>
                <c:pt idx="683">
                  <c:v>0.90909099999999998</c:v>
                </c:pt>
                <c:pt idx="684">
                  <c:v>0.90909099999999998</c:v>
                </c:pt>
                <c:pt idx="685">
                  <c:v>0.90909099999999998</c:v>
                </c:pt>
                <c:pt idx="686">
                  <c:v>0.90909099999999998</c:v>
                </c:pt>
                <c:pt idx="687">
                  <c:v>0.90909099999999998</c:v>
                </c:pt>
                <c:pt idx="688">
                  <c:v>0.90909099999999998</c:v>
                </c:pt>
                <c:pt idx="689">
                  <c:v>0.90909099999999998</c:v>
                </c:pt>
                <c:pt idx="690">
                  <c:v>0.90909099999999998</c:v>
                </c:pt>
                <c:pt idx="691">
                  <c:v>0.90909099999999998</c:v>
                </c:pt>
                <c:pt idx="692">
                  <c:v>0.90909099999999998</c:v>
                </c:pt>
                <c:pt idx="693">
                  <c:v>0.90909099999999998</c:v>
                </c:pt>
                <c:pt idx="694">
                  <c:v>0.90909099999999998</c:v>
                </c:pt>
                <c:pt idx="695">
                  <c:v>0.90909099999999998</c:v>
                </c:pt>
                <c:pt idx="696">
                  <c:v>0.90909099999999998</c:v>
                </c:pt>
                <c:pt idx="697">
                  <c:v>0.90909099999999998</c:v>
                </c:pt>
                <c:pt idx="698">
                  <c:v>0.90909099999999998</c:v>
                </c:pt>
                <c:pt idx="699">
                  <c:v>0.90909099999999998</c:v>
                </c:pt>
                <c:pt idx="700">
                  <c:v>0.90909099999999998</c:v>
                </c:pt>
                <c:pt idx="701">
                  <c:v>0.90909099999999998</c:v>
                </c:pt>
                <c:pt idx="702">
                  <c:v>0.90909099999999998</c:v>
                </c:pt>
                <c:pt idx="703">
                  <c:v>0.90909099999999998</c:v>
                </c:pt>
                <c:pt idx="704">
                  <c:v>0.90909099999999998</c:v>
                </c:pt>
                <c:pt idx="705">
                  <c:v>0.90909099999999998</c:v>
                </c:pt>
                <c:pt idx="706">
                  <c:v>0.90909099999999998</c:v>
                </c:pt>
                <c:pt idx="707">
                  <c:v>0.90909099999999998</c:v>
                </c:pt>
                <c:pt idx="708">
                  <c:v>0.90909099999999998</c:v>
                </c:pt>
                <c:pt idx="709">
                  <c:v>0.90909099999999998</c:v>
                </c:pt>
                <c:pt idx="710">
                  <c:v>0.90909099999999998</c:v>
                </c:pt>
                <c:pt idx="711">
                  <c:v>0.90909099999999998</c:v>
                </c:pt>
                <c:pt idx="712">
                  <c:v>0.90909099999999998</c:v>
                </c:pt>
                <c:pt idx="713">
                  <c:v>0.90909099999999998</c:v>
                </c:pt>
                <c:pt idx="714">
                  <c:v>0.90909099999999998</c:v>
                </c:pt>
                <c:pt idx="715">
                  <c:v>0.90909099999999998</c:v>
                </c:pt>
                <c:pt idx="716">
                  <c:v>0.90909099999999998</c:v>
                </c:pt>
                <c:pt idx="717">
                  <c:v>0.90909099999999998</c:v>
                </c:pt>
                <c:pt idx="718">
                  <c:v>0.90909099999999998</c:v>
                </c:pt>
                <c:pt idx="719">
                  <c:v>0.90909099999999998</c:v>
                </c:pt>
                <c:pt idx="720">
                  <c:v>0.90909099999999998</c:v>
                </c:pt>
                <c:pt idx="721">
                  <c:v>0.90909099999999998</c:v>
                </c:pt>
                <c:pt idx="722">
                  <c:v>0.90909099999999998</c:v>
                </c:pt>
                <c:pt idx="723">
                  <c:v>0.90909099999999998</c:v>
                </c:pt>
                <c:pt idx="724">
                  <c:v>0.90909099999999998</c:v>
                </c:pt>
                <c:pt idx="725">
                  <c:v>0.90909099999999998</c:v>
                </c:pt>
                <c:pt idx="726">
                  <c:v>0.90909099999999998</c:v>
                </c:pt>
                <c:pt idx="727">
                  <c:v>0.90909099999999998</c:v>
                </c:pt>
                <c:pt idx="728">
                  <c:v>0.90909099999999998</c:v>
                </c:pt>
                <c:pt idx="729">
                  <c:v>0.90909099999999998</c:v>
                </c:pt>
                <c:pt idx="730">
                  <c:v>0.90909099999999998</c:v>
                </c:pt>
                <c:pt idx="731">
                  <c:v>0.90909099999999998</c:v>
                </c:pt>
                <c:pt idx="732">
                  <c:v>0.90909099999999998</c:v>
                </c:pt>
                <c:pt idx="733">
                  <c:v>0.90909099999999998</c:v>
                </c:pt>
                <c:pt idx="734">
                  <c:v>0.90909099999999998</c:v>
                </c:pt>
                <c:pt idx="735">
                  <c:v>0.90909099999999998</c:v>
                </c:pt>
                <c:pt idx="736">
                  <c:v>0.90909099999999998</c:v>
                </c:pt>
                <c:pt idx="737">
                  <c:v>0.90909099999999998</c:v>
                </c:pt>
                <c:pt idx="738">
                  <c:v>0.90909099999999998</c:v>
                </c:pt>
                <c:pt idx="739">
                  <c:v>0.90909099999999998</c:v>
                </c:pt>
                <c:pt idx="740">
                  <c:v>0.90909099999999998</c:v>
                </c:pt>
                <c:pt idx="741">
                  <c:v>0.90909099999999998</c:v>
                </c:pt>
                <c:pt idx="742">
                  <c:v>0.90909099999999998</c:v>
                </c:pt>
                <c:pt idx="743">
                  <c:v>0.90909099999999998</c:v>
                </c:pt>
                <c:pt idx="744">
                  <c:v>0.90909099999999998</c:v>
                </c:pt>
                <c:pt idx="745">
                  <c:v>0.90909099999999998</c:v>
                </c:pt>
                <c:pt idx="746">
                  <c:v>0.90909099999999998</c:v>
                </c:pt>
                <c:pt idx="747">
                  <c:v>0.90909099999999998</c:v>
                </c:pt>
                <c:pt idx="748">
                  <c:v>0.90909099999999998</c:v>
                </c:pt>
                <c:pt idx="749">
                  <c:v>0.90909099999999998</c:v>
                </c:pt>
                <c:pt idx="750">
                  <c:v>0.90909099999999998</c:v>
                </c:pt>
                <c:pt idx="751">
                  <c:v>0.90909099999999998</c:v>
                </c:pt>
                <c:pt idx="752">
                  <c:v>0.90909099999999998</c:v>
                </c:pt>
                <c:pt idx="753">
                  <c:v>0.90909099999999998</c:v>
                </c:pt>
                <c:pt idx="754">
                  <c:v>0.90909099999999998</c:v>
                </c:pt>
                <c:pt idx="755">
                  <c:v>0.90909099999999998</c:v>
                </c:pt>
                <c:pt idx="756">
                  <c:v>0.90909099999999998</c:v>
                </c:pt>
                <c:pt idx="757">
                  <c:v>0.90909099999999998</c:v>
                </c:pt>
                <c:pt idx="758">
                  <c:v>0.90909099999999998</c:v>
                </c:pt>
                <c:pt idx="759">
                  <c:v>0.90909099999999998</c:v>
                </c:pt>
                <c:pt idx="760">
                  <c:v>0.90909099999999998</c:v>
                </c:pt>
                <c:pt idx="761">
                  <c:v>0.90909099999999998</c:v>
                </c:pt>
                <c:pt idx="762">
                  <c:v>0.90909099999999998</c:v>
                </c:pt>
                <c:pt idx="763">
                  <c:v>0.90909099999999998</c:v>
                </c:pt>
                <c:pt idx="764">
                  <c:v>0.90909099999999998</c:v>
                </c:pt>
                <c:pt idx="765">
                  <c:v>0.90909099999999998</c:v>
                </c:pt>
                <c:pt idx="766">
                  <c:v>0.90909099999999998</c:v>
                </c:pt>
                <c:pt idx="767">
                  <c:v>0.90909099999999998</c:v>
                </c:pt>
                <c:pt idx="768">
                  <c:v>0.90909099999999998</c:v>
                </c:pt>
                <c:pt idx="769">
                  <c:v>0.90909099999999998</c:v>
                </c:pt>
                <c:pt idx="770">
                  <c:v>0.90909099999999998</c:v>
                </c:pt>
                <c:pt idx="771">
                  <c:v>0.90909099999999998</c:v>
                </c:pt>
                <c:pt idx="772">
                  <c:v>0.90909099999999998</c:v>
                </c:pt>
                <c:pt idx="773">
                  <c:v>0.90909099999999998</c:v>
                </c:pt>
                <c:pt idx="774">
                  <c:v>0.90909099999999998</c:v>
                </c:pt>
                <c:pt idx="775">
                  <c:v>0.90909099999999998</c:v>
                </c:pt>
                <c:pt idx="776">
                  <c:v>0.90909099999999998</c:v>
                </c:pt>
                <c:pt idx="777">
                  <c:v>0.90909099999999998</c:v>
                </c:pt>
                <c:pt idx="778">
                  <c:v>0.90909099999999998</c:v>
                </c:pt>
                <c:pt idx="779">
                  <c:v>0.90909099999999998</c:v>
                </c:pt>
                <c:pt idx="780">
                  <c:v>0.90909099999999998</c:v>
                </c:pt>
                <c:pt idx="781">
                  <c:v>0.90909099999999998</c:v>
                </c:pt>
                <c:pt idx="782">
                  <c:v>0.90909099999999998</c:v>
                </c:pt>
                <c:pt idx="783">
                  <c:v>0.90909099999999998</c:v>
                </c:pt>
                <c:pt idx="784">
                  <c:v>0.90909099999999998</c:v>
                </c:pt>
                <c:pt idx="785">
                  <c:v>0.90909099999999998</c:v>
                </c:pt>
                <c:pt idx="786">
                  <c:v>0.90909099999999998</c:v>
                </c:pt>
                <c:pt idx="787">
                  <c:v>0.90909099999999998</c:v>
                </c:pt>
                <c:pt idx="788">
                  <c:v>0.90909099999999998</c:v>
                </c:pt>
                <c:pt idx="789">
                  <c:v>0.90909099999999998</c:v>
                </c:pt>
                <c:pt idx="790">
                  <c:v>0.90909099999999998</c:v>
                </c:pt>
                <c:pt idx="791">
                  <c:v>0.90909099999999998</c:v>
                </c:pt>
                <c:pt idx="792">
                  <c:v>0.90909099999999998</c:v>
                </c:pt>
                <c:pt idx="793">
                  <c:v>0.90909099999999998</c:v>
                </c:pt>
                <c:pt idx="794">
                  <c:v>0.90909099999999998</c:v>
                </c:pt>
                <c:pt idx="795">
                  <c:v>0.90909099999999998</c:v>
                </c:pt>
                <c:pt idx="796">
                  <c:v>0.90909099999999998</c:v>
                </c:pt>
                <c:pt idx="797">
                  <c:v>0.90909099999999998</c:v>
                </c:pt>
                <c:pt idx="798">
                  <c:v>0.90909099999999998</c:v>
                </c:pt>
                <c:pt idx="799">
                  <c:v>0.90909099999999998</c:v>
                </c:pt>
                <c:pt idx="800">
                  <c:v>0.90909099999999998</c:v>
                </c:pt>
                <c:pt idx="801">
                  <c:v>0.90909099999999998</c:v>
                </c:pt>
                <c:pt idx="802">
                  <c:v>0.90909099999999998</c:v>
                </c:pt>
                <c:pt idx="803">
                  <c:v>0.90909099999999998</c:v>
                </c:pt>
                <c:pt idx="804">
                  <c:v>0.90909099999999998</c:v>
                </c:pt>
                <c:pt idx="805">
                  <c:v>0.90909099999999998</c:v>
                </c:pt>
                <c:pt idx="806">
                  <c:v>0.90909099999999998</c:v>
                </c:pt>
                <c:pt idx="807">
                  <c:v>0.90909099999999998</c:v>
                </c:pt>
                <c:pt idx="808">
                  <c:v>0.90909099999999998</c:v>
                </c:pt>
                <c:pt idx="809">
                  <c:v>0.90909099999999998</c:v>
                </c:pt>
                <c:pt idx="810">
                  <c:v>0.90909099999999998</c:v>
                </c:pt>
                <c:pt idx="811">
                  <c:v>0.90909099999999998</c:v>
                </c:pt>
                <c:pt idx="812">
                  <c:v>0.90909099999999998</c:v>
                </c:pt>
                <c:pt idx="813">
                  <c:v>0.90909099999999998</c:v>
                </c:pt>
                <c:pt idx="814">
                  <c:v>0.90909099999999998</c:v>
                </c:pt>
                <c:pt idx="815">
                  <c:v>0.90909099999999998</c:v>
                </c:pt>
                <c:pt idx="816">
                  <c:v>0.90909099999999998</c:v>
                </c:pt>
                <c:pt idx="817">
                  <c:v>0.90909099999999998</c:v>
                </c:pt>
                <c:pt idx="818">
                  <c:v>0.90909099999999998</c:v>
                </c:pt>
                <c:pt idx="819">
                  <c:v>0.90909099999999998</c:v>
                </c:pt>
                <c:pt idx="820">
                  <c:v>0.90909099999999998</c:v>
                </c:pt>
                <c:pt idx="821">
                  <c:v>0.90909099999999998</c:v>
                </c:pt>
                <c:pt idx="822">
                  <c:v>0.90909099999999998</c:v>
                </c:pt>
                <c:pt idx="823">
                  <c:v>0.90909099999999998</c:v>
                </c:pt>
                <c:pt idx="824">
                  <c:v>0.90909099999999998</c:v>
                </c:pt>
                <c:pt idx="825">
                  <c:v>0.90909099999999998</c:v>
                </c:pt>
                <c:pt idx="826">
                  <c:v>0.90909099999999998</c:v>
                </c:pt>
                <c:pt idx="827">
                  <c:v>0.90909099999999998</c:v>
                </c:pt>
                <c:pt idx="828">
                  <c:v>0.90909099999999998</c:v>
                </c:pt>
                <c:pt idx="829">
                  <c:v>0.90909099999999998</c:v>
                </c:pt>
                <c:pt idx="830">
                  <c:v>0.90909099999999998</c:v>
                </c:pt>
                <c:pt idx="831">
                  <c:v>0.90909099999999998</c:v>
                </c:pt>
                <c:pt idx="832">
                  <c:v>0.90909099999999998</c:v>
                </c:pt>
                <c:pt idx="833">
                  <c:v>0.90909099999999998</c:v>
                </c:pt>
                <c:pt idx="834">
                  <c:v>0.90909099999999998</c:v>
                </c:pt>
                <c:pt idx="835">
                  <c:v>0.90909099999999998</c:v>
                </c:pt>
                <c:pt idx="836">
                  <c:v>0.90909099999999998</c:v>
                </c:pt>
                <c:pt idx="837">
                  <c:v>0.90909099999999998</c:v>
                </c:pt>
                <c:pt idx="838">
                  <c:v>0.90909099999999998</c:v>
                </c:pt>
                <c:pt idx="839">
                  <c:v>0.90909099999999998</c:v>
                </c:pt>
                <c:pt idx="840">
                  <c:v>0.90909099999999998</c:v>
                </c:pt>
                <c:pt idx="841">
                  <c:v>0.90909099999999998</c:v>
                </c:pt>
                <c:pt idx="842">
                  <c:v>0.90909099999999998</c:v>
                </c:pt>
                <c:pt idx="843">
                  <c:v>0.90909099999999998</c:v>
                </c:pt>
                <c:pt idx="844">
                  <c:v>0.90909099999999998</c:v>
                </c:pt>
                <c:pt idx="845">
                  <c:v>0.90909099999999998</c:v>
                </c:pt>
                <c:pt idx="846">
                  <c:v>0.90909099999999998</c:v>
                </c:pt>
                <c:pt idx="847">
                  <c:v>0.90909099999999998</c:v>
                </c:pt>
                <c:pt idx="848">
                  <c:v>0.90909099999999998</c:v>
                </c:pt>
                <c:pt idx="849">
                  <c:v>0.90909099999999998</c:v>
                </c:pt>
                <c:pt idx="850">
                  <c:v>0.90909099999999998</c:v>
                </c:pt>
                <c:pt idx="851">
                  <c:v>0.90909099999999998</c:v>
                </c:pt>
                <c:pt idx="852">
                  <c:v>0.90909099999999998</c:v>
                </c:pt>
                <c:pt idx="853">
                  <c:v>0.90909099999999998</c:v>
                </c:pt>
                <c:pt idx="854">
                  <c:v>0.90909099999999998</c:v>
                </c:pt>
                <c:pt idx="855">
                  <c:v>0.90909099999999998</c:v>
                </c:pt>
                <c:pt idx="856">
                  <c:v>0.90909099999999998</c:v>
                </c:pt>
                <c:pt idx="857">
                  <c:v>0.90909099999999998</c:v>
                </c:pt>
                <c:pt idx="858">
                  <c:v>0.90909099999999998</c:v>
                </c:pt>
                <c:pt idx="859">
                  <c:v>0.90909099999999998</c:v>
                </c:pt>
                <c:pt idx="860">
                  <c:v>0.90909099999999998</c:v>
                </c:pt>
                <c:pt idx="861">
                  <c:v>0.90909099999999998</c:v>
                </c:pt>
                <c:pt idx="862">
                  <c:v>0.90909099999999998</c:v>
                </c:pt>
                <c:pt idx="863">
                  <c:v>0.90909099999999998</c:v>
                </c:pt>
                <c:pt idx="864">
                  <c:v>0.90909099999999998</c:v>
                </c:pt>
                <c:pt idx="865">
                  <c:v>0.90909099999999998</c:v>
                </c:pt>
                <c:pt idx="866">
                  <c:v>0.90909099999999998</c:v>
                </c:pt>
                <c:pt idx="867">
                  <c:v>0.90909099999999998</c:v>
                </c:pt>
                <c:pt idx="868">
                  <c:v>0.90909099999999998</c:v>
                </c:pt>
                <c:pt idx="869">
                  <c:v>0.90909099999999998</c:v>
                </c:pt>
                <c:pt idx="870">
                  <c:v>0.90909099999999998</c:v>
                </c:pt>
                <c:pt idx="871">
                  <c:v>0.90909099999999998</c:v>
                </c:pt>
                <c:pt idx="872">
                  <c:v>0.90909099999999998</c:v>
                </c:pt>
                <c:pt idx="873">
                  <c:v>0.90909099999999998</c:v>
                </c:pt>
                <c:pt idx="874">
                  <c:v>0.90909099999999998</c:v>
                </c:pt>
                <c:pt idx="875">
                  <c:v>0.90909099999999998</c:v>
                </c:pt>
                <c:pt idx="876">
                  <c:v>0.90909099999999998</c:v>
                </c:pt>
                <c:pt idx="877">
                  <c:v>0.90909099999999998</c:v>
                </c:pt>
                <c:pt idx="878">
                  <c:v>0.90909099999999998</c:v>
                </c:pt>
                <c:pt idx="879">
                  <c:v>0.90909099999999998</c:v>
                </c:pt>
                <c:pt idx="880">
                  <c:v>0.90909099999999998</c:v>
                </c:pt>
                <c:pt idx="881">
                  <c:v>0.90909099999999998</c:v>
                </c:pt>
                <c:pt idx="882">
                  <c:v>0.90909099999999998</c:v>
                </c:pt>
                <c:pt idx="883">
                  <c:v>0.90909099999999998</c:v>
                </c:pt>
                <c:pt idx="884">
                  <c:v>0.90909099999999998</c:v>
                </c:pt>
                <c:pt idx="885">
                  <c:v>0.90909099999999998</c:v>
                </c:pt>
                <c:pt idx="886">
                  <c:v>0.90909099999999998</c:v>
                </c:pt>
                <c:pt idx="887">
                  <c:v>0.90909099999999998</c:v>
                </c:pt>
                <c:pt idx="888">
                  <c:v>0.90909099999999998</c:v>
                </c:pt>
                <c:pt idx="889">
                  <c:v>0.90909099999999998</c:v>
                </c:pt>
                <c:pt idx="890">
                  <c:v>0.90909099999999998</c:v>
                </c:pt>
                <c:pt idx="891">
                  <c:v>0.90909099999999998</c:v>
                </c:pt>
                <c:pt idx="892">
                  <c:v>0.90909099999999998</c:v>
                </c:pt>
                <c:pt idx="893">
                  <c:v>0.90909099999999998</c:v>
                </c:pt>
                <c:pt idx="894">
                  <c:v>0.90909099999999998</c:v>
                </c:pt>
                <c:pt idx="895">
                  <c:v>0.90909099999999998</c:v>
                </c:pt>
                <c:pt idx="896">
                  <c:v>0.90909099999999998</c:v>
                </c:pt>
                <c:pt idx="897">
                  <c:v>0.90909099999999998</c:v>
                </c:pt>
                <c:pt idx="898">
                  <c:v>0.90909099999999998</c:v>
                </c:pt>
                <c:pt idx="899">
                  <c:v>0.90909099999999998</c:v>
                </c:pt>
                <c:pt idx="900">
                  <c:v>0.90909099999999998</c:v>
                </c:pt>
                <c:pt idx="901">
                  <c:v>0.90909099999999998</c:v>
                </c:pt>
                <c:pt idx="902">
                  <c:v>0.90909099999999998</c:v>
                </c:pt>
                <c:pt idx="903">
                  <c:v>0.90909099999999998</c:v>
                </c:pt>
                <c:pt idx="904">
                  <c:v>0.90909099999999998</c:v>
                </c:pt>
                <c:pt idx="905">
                  <c:v>0.90909099999999998</c:v>
                </c:pt>
                <c:pt idx="906">
                  <c:v>0.90909099999999998</c:v>
                </c:pt>
                <c:pt idx="907">
                  <c:v>0.90909099999999998</c:v>
                </c:pt>
                <c:pt idx="908">
                  <c:v>0.90909099999999998</c:v>
                </c:pt>
                <c:pt idx="909">
                  <c:v>0.90909099999999998</c:v>
                </c:pt>
                <c:pt idx="910">
                  <c:v>0.90909099999999998</c:v>
                </c:pt>
                <c:pt idx="911">
                  <c:v>0.90909099999999998</c:v>
                </c:pt>
                <c:pt idx="912">
                  <c:v>0.90909099999999998</c:v>
                </c:pt>
                <c:pt idx="913">
                  <c:v>0.90909099999999998</c:v>
                </c:pt>
                <c:pt idx="914">
                  <c:v>0.90909099999999998</c:v>
                </c:pt>
                <c:pt idx="915">
                  <c:v>0.90909099999999998</c:v>
                </c:pt>
                <c:pt idx="916">
                  <c:v>0.90909099999999998</c:v>
                </c:pt>
                <c:pt idx="917">
                  <c:v>0.90909099999999998</c:v>
                </c:pt>
                <c:pt idx="918">
                  <c:v>0.90909099999999998</c:v>
                </c:pt>
                <c:pt idx="919">
                  <c:v>0.90909099999999998</c:v>
                </c:pt>
                <c:pt idx="920">
                  <c:v>0.90909099999999998</c:v>
                </c:pt>
                <c:pt idx="921">
                  <c:v>0.90909099999999998</c:v>
                </c:pt>
                <c:pt idx="922">
                  <c:v>0.90909099999999998</c:v>
                </c:pt>
                <c:pt idx="923">
                  <c:v>0.90909099999999998</c:v>
                </c:pt>
                <c:pt idx="924">
                  <c:v>0.90909099999999998</c:v>
                </c:pt>
                <c:pt idx="925">
                  <c:v>0.90909099999999998</c:v>
                </c:pt>
                <c:pt idx="926">
                  <c:v>0.90909099999999998</c:v>
                </c:pt>
                <c:pt idx="927">
                  <c:v>0.90909099999999998</c:v>
                </c:pt>
                <c:pt idx="928">
                  <c:v>0.90909099999999998</c:v>
                </c:pt>
                <c:pt idx="929">
                  <c:v>0.90909099999999998</c:v>
                </c:pt>
                <c:pt idx="930">
                  <c:v>0.90909099999999998</c:v>
                </c:pt>
                <c:pt idx="931">
                  <c:v>0.90909099999999998</c:v>
                </c:pt>
                <c:pt idx="932">
                  <c:v>0.90909099999999998</c:v>
                </c:pt>
                <c:pt idx="933">
                  <c:v>0.90909099999999998</c:v>
                </c:pt>
                <c:pt idx="934">
                  <c:v>0.90909099999999998</c:v>
                </c:pt>
                <c:pt idx="935">
                  <c:v>0.90909099999999998</c:v>
                </c:pt>
                <c:pt idx="936">
                  <c:v>0.90909099999999998</c:v>
                </c:pt>
                <c:pt idx="937">
                  <c:v>0.90909099999999998</c:v>
                </c:pt>
                <c:pt idx="938">
                  <c:v>0.90909099999999998</c:v>
                </c:pt>
                <c:pt idx="939">
                  <c:v>0.90909099999999998</c:v>
                </c:pt>
                <c:pt idx="940">
                  <c:v>0.90909099999999998</c:v>
                </c:pt>
                <c:pt idx="941">
                  <c:v>0.90909099999999998</c:v>
                </c:pt>
                <c:pt idx="942">
                  <c:v>0.90909099999999998</c:v>
                </c:pt>
                <c:pt idx="943">
                  <c:v>0.90909099999999998</c:v>
                </c:pt>
                <c:pt idx="944">
                  <c:v>0.90909099999999998</c:v>
                </c:pt>
                <c:pt idx="945">
                  <c:v>0.90909099999999998</c:v>
                </c:pt>
                <c:pt idx="946">
                  <c:v>0.90909099999999998</c:v>
                </c:pt>
                <c:pt idx="947">
                  <c:v>0.90909099999999998</c:v>
                </c:pt>
                <c:pt idx="948">
                  <c:v>0.90909099999999998</c:v>
                </c:pt>
                <c:pt idx="949">
                  <c:v>0.90909099999999998</c:v>
                </c:pt>
                <c:pt idx="950">
                  <c:v>0.90909099999999998</c:v>
                </c:pt>
                <c:pt idx="951">
                  <c:v>0.90909099999999998</c:v>
                </c:pt>
                <c:pt idx="952">
                  <c:v>0.90909099999999998</c:v>
                </c:pt>
                <c:pt idx="953">
                  <c:v>0.90909099999999998</c:v>
                </c:pt>
                <c:pt idx="954">
                  <c:v>0.90909099999999998</c:v>
                </c:pt>
                <c:pt idx="955">
                  <c:v>0.90909099999999998</c:v>
                </c:pt>
                <c:pt idx="956">
                  <c:v>0.90909099999999998</c:v>
                </c:pt>
                <c:pt idx="957">
                  <c:v>0.90909099999999998</c:v>
                </c:pt>
                <c:pt idx="958">
                  <c:v>0.90909099999999998</c:v>
                </c:pt>
                <c:pt idx="959">
                  <c:v>0.90909099999999998</c:v>
                </c:pt>
                <c:pt idx="960">
                  <c:v>0.90909099999999998</c:v>
                </c:pt>
                <c:pt idx="961">
                  <c:v>0.90909099999999998</c:v>
                </c:pt>
                <c:pt idx="962">
                  <c:v>0.90909099999999998</c:v>
                </c:pt>
                <c:pt idx="963">
                  <c:v>0.90909099999999998</c:v>
                </c:pt>
                <c:pt idx="964">
                  <c:v>0.90909099999999998</c:v>
                </c:pt>
                <c:pt idx="965">
                  <c:v>0.90909099999999998</c:v>
                </c:pt>
                <c:pt idx="966">
                  <c:v>0.90909099999999998</c:v>
                </c:pt>
                <c:pt idx="967">
                  <c:v>0.90909099999999998</c:v>
                </c:pt>
                <c:pt idx="968">
                  <c:v>0.90909099999999998</c:v>
                </c:pt>
                <c:pt idx="969">
                  <c:v>0.90909099999999998</c:v>
                </c:pt>
                <c:pt idx="970">
                  <c:v>0.90909099999999998</c:v>
                </c:pt>
                <c:pt idx="971">
                  <c:v>0.90909099999999998</c:v>
                </c:pt>
                <c:pt idx="972">
                  <c:v>0.90909099999999998</c:v>
                </c:pt>
                <c:pt idx="973">
                  <c:v>0.90909099999999998</c:v>
                </c:pt>
                <c:pt idx="974">
                  <c:v>0.90909099999999998</c:v>
                </c:pt>
                <c:pt idx="975">
                  <c:v>0.90909099999999998</c:v>
                </c:pt>
                <c:pt idx="976">
                  <c:v>0.90909099999999998</c:v>
                </c:pt>
                <c:pt idx="977">
                  <c:v>0.90909099999999998</c:v>
                </c:pt>
                <c:pt idx="978">
                  <c:v>0.90909099999999998</c:v>
                </c:pt>
                <c:pt idx="979">
                  <c:v>0.90909099999999998</c:v>
                </c:pt>
                <c:pt idx="980">
                  <c:v>0.90909099999999998</c:v>
                </c:pt>
                <c:pt idx="981">
                  <c:v>0.90909099999999998</c:v>
                </c:pt>
                <c:pt idx="982">
                  <c:v>0.90909099999999998</c:v>
                </c:pt>
                <c:pt idx="983">
                  <c:v>0.90909099999999998</c:v>
                </c:pt>
                <c:pt idx="984">
                  <c:v>0.90909099999999998</c:v>
                </c:pt>
                <c:pt idx="985">
                  <c:v>0.90909099999999998</c:v>
                </c:pt>
                <c:pt idx="986">
                  <c:v>0.90909099999999998</c:v>
                </c:pt>
                <c:pt idx="987">
                  <c:v>0.90909099999999998</c:v>
                </c:pt>
                <c:pt idx="988">
                  <c:v>0.90909099999999998</c:v>
                </c:pt>
                <c:pt idx="989">
                  <c:v>0.90909099999999998</c:v>
                </c:pt>
                <c:pt idx="990">
                  <c:v>0.90909099999999998</c:v>
                </c:pt>
                <c:pt idx="991">
                  <c:v>0.90909099999999998</c:v>
                </c:pt>
                <c:pt idx="992">
                  <c:v>0.90909099999999998</c:v>
                </c:pt>
                <c:pt idx="993">
                  <c:v>0.90909099999999998</c:v>
                </c:pt>
                <c:pt idx="994">
                  <c:v>0.90909099999999998</c:v>
                </c:pt>
                <c:pt idx="995">
                  <c:v>0.90909099999999998</c:v>
                </c:pt>
                <c:pt idx="996">
                  <c:v>0.90909099999999998</c:v>
                </c:pt>
                <c:pt idx="997">
                  <c:v>0.90909099999999998</c:v>
                </c:pt>
                <c:pt idx="998">
                  <c:v>0.90909099999999998</c:v>
                </c:pt>
                <c:pt idx="999">
                  <c:v>0.90909099999999998</c:v>
                </c:pt>
                <c:pt idx="1000">
                  <c:v>0.90909099999999998</c:v>
                </c:pt>
                <c:pt idx="1001">
                  <c:v>0.90909099999999998</c:v>
                </c:pt>
                <c:pt idx="1002">
                  <c:v>0.90909099999999998</c:v>
                </c:pt>
                <c:pt idx="1003">
                  <c:v>0.90909099999999998</c:v>
                </c:pt>
                <c:pt idx="1004">
                  <c:v>0.90909099999999998</c:v>
                </c:pt>
                <c:pt idx="1005">
                  <c:v>0.90909099999999998</c:v>
                </c:pt>
                <c:pt idx="1006">
                  <c:v>0.90909099999999998</c:v>
                </c:pt>
                <c:pt idx="1007">
                  <c:v>0.90909099999999998</c:v>
                </c:pt>
                <c:pt idx="1008">
                  <c:v>0.90909099999999998</c:v>
                </c:pt>
                <c:pt idx="1009">
                  <c:v>0.90909099999999998</c:v>
                </c:pt>
                <c:pt idx="1010">
                  <c:v>0.90909099999999998</c:v>
                </c:pt>
                <c:pt idx="1011">
                  <c:v>0.90909099999999998</c:v>
                </c:pt>
                <c:pt idx="1012">
                  <c:v>0.90909099999999998</c:v>
                </c:pt>
                <c:pt idx="1013">
                  <c:v>0.90909099999999998</c:v>
                </c:pt>
                <c:pt idx="1014">
                  <c:v>0.90909099999999998</c:v>
                </c:pt>
                <c:pt idx="1015">
                  <c:v>0.90909099999999998</c:v>
                </c:pt>
                <c:pt idx="1016">
                  <c:v>0.90909099999999998</c:v>
                </c:pt>
                <c:pt idx="1017">
                  <c:v>0.90909099999999998</c:v>
                </c:pt>
                <c:pt idx="1018">
                  <c:v>0.90909099999999998</c:v>
                </c:pt>
                <c:pt idx="1019">
                  <c:v>0.90909099999999998</c:v>
                </c:pt>
                <c:pt idx="1020">
                  <c:v>0.90909099999999998</c:v>
                </c:pt>
                <c:pt idx="1021">
                  <c:v>0.90909099999999998</c:v>
                </c:pt>
                <c:pt idx="1022">
                  <c:v>0.90909099999999998</c:v>
                </c:pt>
                <c:pt idx="1023">
                  <c:v>0.90909099999999998</c:v>
                </c:pt>
                <c:pt idx="1024">
                  <c:v>0.90909099999999998</c:v>
                </c:pt>
                <c:pt idx="1025">
                  <c:v>0.90909099999999998</c:v>
                </c:pt>
                <c:pt idx="1026">
                  <c:v>0.90909099999999998</c:v>
                </c:pt>
                <c:pt idx="1027">
                  <c:v>0.90909099999999998</c:v>
                </c:pt>
                <c:pt idx="1028">
                  <c:v>0.90909099999999998</c:v>
                </c:pt>
                <c:pt idx="1029">
                  <c:v>0.90909099999999998</c:v>
                </c:pt>
                <c:pt idx="1030">
                  <c:v>0.90909099999999998</c:v>
                </c:pt>
                <c:pt idx="1031">
                  <c:v>0.90909099999999998</c:v>
                </c:pt>
                <c:pt idx="1032">
                  <c:v>0.90909099999999998</c:v>
                </c:pt>
                <c:pt idx="1033">
                  <c:v>0.90909099999999998</c:v>
                </c:pt>
                <c:pt idx="1034">
                  <c:v>0.90909099999999998</c:v>
                </c:pt>
                <c:pt idx="1035">
                  <c:v>0.90909099999999998</c:v>
                </c:pt>
                <c:pt idx="1036">
                  <c:v>0.90909099999999998</c:v>
                </c:pt>
                <c:pt idx="1037">
                  <c:v>0.90909099999999998</c:v>
                </c:pt>
                <c:pt idx="1038">
                  <c:v>0.90909099999999998</c:v>
                </c:pt>
                <c:pt idx="1039">
                  <c:v>0.90909099999999998</c:v>
                </c:pt>
                <c:pt idx="1040">
                  <c:v>0.90909099999999998</c:v>
                </c:pt>
                <c:pt idx="1041">
                  <c:v>0.90909099999999998</c:v>
                </c:pt>
                <c:pt idx="1042">
                  <c:v>0.90909099999999998</c:v>
                </c:pt>
                <c:pt idx="1043">
                  <c:v>0.90909099999999998</c:v>
                </c:pt>
                <c:pt idx="1044">
                  <c:v>0.90909099999999998</c:v>
                </c:pt>
                <c:pt idx="1045">
                  <c:v>0.90909099999999998</c:v>
                </c:pt>
                <c:pt idx="1046">
                  <c:v>0.90909099999999998</c:v>
                </c:pt>
                <c:pt idx="1047">
                  <c:v>0.90909099999999998</c:v>
                </c:pt>
                <c:pt idx="1048">
                  <c:v>0.90909099999999998</c:v>
                </c:pt>
                <c:pt idx="1049">
                  <c:v>0.90909099999999998</c:v>
                </c:pt>
                <c:pt idx="1050">
                  <c:v>0.90909099999999998</c:v>
                </c:pt>
                <c:pt idx="1051">
                  <c:v>0.90909099999999998</c:v>
                </c:pt>
                <c:pt idx="1052">
                  <c:v>0.90909099999999998</c:v>
                </c:pt>
                <c:pt idx="1053">
                  <c:v>0.90909099999999998</c:v>
                </c:pt>
                <c:pt idx="1054">
                  <c:v>0.90909099999999998</c:v>
                </c:pt>
                <c:pt idx="1055">
                  <c:v>0.90909099999999998</c:v>
                </c:pt>
                <c:pt idx="1056">
                  <c:v>0.90909099999999998</c:v>
                </c:pt>
                <c:pt idx="1057">
                  <c:v>0.90909099999999998</c:v>
                </c:pt>
                <c:pt idx="1058">
                  <c:v>0.90909099999999998</c:v>
                </c:pt>
                <c:pt idx="1059">
                  <c:v>0.90909099999999998</c:v>
                </c:pt>
                <c:pt idx="1060">
                  <c:v>0.90909099999999998</c:v>
                </c:pt>
                <c:pt idx="1061">
                  <c:v>0.90909099999999998</c:v>
                </c:pt>
                <c:pt idx="1062">
                  <c:v>0.90909099999999998</c:v>
                </c:pt>
                <c:pt idx="1063">
                  <c:v>0.90909099999999998</c:v>
                </c:pt>
                <c:pt idx="1064">
                  <c:v>0.90909099999999998</c:v>
                </c:pt>
                <c:pt idx="1065">
                  <c:v>0.90909099999999998</c:v>
                </c:pt>
                <c:pt idx="1066">
                  <c:v>0.90909099999999998</c:v>
                </c:pt>
                <c:pt idx="1067">
                  <c:v>0.90909099999999998</c:v>
                </c:pt>
                <c:pt idx="1068">
                  <c:v>0.90909099999999998</c:v>
                </c:pt>
                <c:pt idx="1069">
                  <c:v>0.90909099999999998</c:v>
                </c:pt>
                <c:pt idx="1070">
                  <c:v>0.90909099999999998</c:v>
                </c:pt>
                <c:pt idx="1071">
                  <c:v>0.90909099999999998</c:v>
                </c:pt>
                <c:pt idx="1072">
                  <c:v>0.90909099999999998</c:v>
                </c:pt>
                <c:pt idx="1073">
                  <c:v>0.90909099999999998</c:v>
                </c:pt>
                <c:pt idx="1074">
                  <c:v>0.90909099999999998</c:v>
                </c:pt>
                <c:pt idx="1075">
                  <c:v>0.90909099999999998</c:v>
                </c:pt>
                <c:pt idx="1076">
                  <c:v>0.90909099999999998</c:v>
                </c:pt>
                <c:pt idx="1077">
                  <c:v>0.90909099999999998</c:v>
                </c:pt>
                <c:pt idx="1078">
                  <c:v>0.90909099999999998</c:v>
                </c:pt>
                <c:pt idx="1079">
                  <c:v>0.90909099999999998</c:v>
                </c:pt>
                <c:pt idx="1080">
                  <c:v>0.90909099999999998</c:v>
                </c:pt>
                <c:pt idx="1081">
                  <c:v>0.90909099999999998</c:v>
                </c:pt>
                <c:pt idx="1082">
                  <c:v>0.90909099999999998</c:v>
                </c:pt>
                <c:pt idx="1083">
                  <c:v>0.90909099999999998</c:v>
                </c:pt>
                <c:pt idx="1084">
                  <c:v>0.90909099999999998</c:v>
                </c:pt>
                <c:pt idx="1085">
                  <c:v>0.90909099999999998</c:v>
                </c:pt>
                <c:pt idx="1086">
                  <c:v>0.90909099999999998</c:v>
                </c:pt>
                <c:pt idx="1087">
                  <c:v>0.90909099999999998</c:v>
                </c:pt>
                <c:pt idx="1088">
                  <c:v>0.90909099999999998</c:v>
                </c:pt>
                <c:pt idx="1089">
                  <c:v>0.90909099999999998</c:v>
                </c:pt>
                <c:pt idx="1090">
                  <c:v>0.90909099999999998</c:v>
                </c:pt>
                <c:pt idx="1091">
                  <c:v>0.90909099999999998</c:v>
                </c:pt>
                <c:pt idx="1092">
                  <c:v>0.90909099999999998</c:v>
                </c:pt>
                <c:pt idx="1093">
                  <c:v>0.90909099999999998</c:v>
                </c:pt>
                <c:pt idx="1094">
                  <c:v>0.90909099999999998</c:v>
                </c:pt>
                <c:pt idx="1095">
                  <c:v>0.90909099999999998</c:v>
                </c:pt>
                <c:pt idx="1096">
                  <c:v>0.90909099999999998</c:v>
                </c:pt>
                <c:pt idx="1097">
                  <c:v>0.90909099999999998</c:v>
                </c:pt>
                <c:pt idx="1098">
                  <c:v>0.90909099999999998</c:v>
                </c:pt>
                <c:pt idx="1099">
                  <c:v>0.90909099999999998</c:v>
                </c:pt>
                <c:pt idx="1100">
                  <c:v>0.90909099999999998</c:v>
                </c:pt>
                <c:pt idx="1101">
                  <c:v>0.90909099999999998</c:v>
                </c:pt>
                <c:pt idx="1102">
                  <c:v>0.90909099999999998</c:v>
                </c:pt>
                <c:pt idx="1103">
                  <c:v>0.90909099999999998</c:v>
                </c:pt>
                <c:pt idx="1104">
                  <c:v>0.90909099999999998</c:v>
                </c:pt>
                <c:pt idx="1105">
                  <c:v>0.90909099999999998</c:v>
                </c:pt>
                <c:pt idx="1106">
                  <c:v>0.90909099999999998</c:v>
                </c:pt>
                <c:pt idx="1107">
                  <c:v>0.90909099999999998</c:v>
                </c:pt>
                <c:pt idx="1108">
                  <c:v>0.90909099999999998</c:v>
                </c:pt>
                <c:pt idx="1109">
                  <c:v>0.90909099999999998</c:v>
                </c:pt>
                <c:pt idx="1110">
                  <c:v>0.90909099999999998</c:v>
                </c:pt>
                <c:pt idx="1111">
                  <c:v>0.90909099999999998</c:v>
                </c:pt>
                <c:pt idx="1112">
                  <c:v>0.90909099999999998</c:v>
                </c:pt>
                <c:pt idx="1113">
                  <c:v>0.90909099999999998</c:v>
                </c:pt>
                <c:pt idx="1114">
                  <c:v>0.90909099999999998</c:v>
                </c:pt>
                <c:pt idx="1115">
                  <c:v>0.90909099999999998</c:v>
                </c:pt>
                <c:pt idx="1116">
                  <c:v>0.90909099999999998</c:v>
                </c:pt>
                <c:pt idx="1117">
                  <c:v>0.90909099999999998</c:v>
                </c:pt>
                <c:pt idx="1118">
                  <c:v>0.90909099999999998</c:v>
                </c:pt>
                <c:pt idx="1119">
                  <c:v>0.90909099999999998</c:v>
                </c:pt>
                <c:pt idx="1120">
                  <c:v>0.90909099999999998</c:v>
                </c:pt>
                <c:pt idx="1121">
                  <c:v>0.90909099999999998</c:v>
                </c:pt>
                <c:pt idx="1122">
                  <c:v>0.90909099999999998</c:v>
                </c:pt>
                <c:pt idx="1123">
                  <c:v>0.90909099999999998</c:v>
                </c:pt>
                <c:pt idx="1124">
                  <c:v>0.90909099999999998</c:v>
                </c:pt>
                <c:pt idx="1125">
                  <c:v>0.90909099999999998</c:v>
                </c:pt>
                <c:pt idx="1126">
                  <c:v>0.90909099999999998</c:v>
                </c:pt>
                <c:pt idx="1127">
                  <c:v>0.90909099999999998</c:v>
                </c:pt>
                <c:pt idx="1128">
                  <c:v>0.90909099999999998</c:v>
                </c:pt>
                <c:pt idx="1129">
                  <c:v>0.90909099999999998</c:v>
                </c:pt>
                <c:pt idx="1130">
                  <c:v>0.90909099999999998</c:v>
                </c:pt>
                <c:pt idx="1131">
                  <c:v>0.90909099999999998</c:v>
                </c:pt>
                <c:pt idx="1132">
                  <c:v>0.90909099999999998</c:v>
                </c:pt>
                <c:pt idx="1133">
                  <c:v>0.90909099999999998</c:v>
                </c:pt>
                <c:pt idx="1134">
                  <c:v>0.90909099999999998</c:v>
                </c:pt>
                <c:pt idx="1135">
                  <c:v>0.90909099999999998</c:v>
                </c:pt>
                <c:pt idx="1136">
                  <c:v>0.90909099999999998</c:v>
                </c:pt>
                <c:pt idx="1137">
                  <c:v>0.90909099999999998</c:v>
                </c:pt>
                <c:pt idx="1138">
                  <c:v>0.90909099999999998</c:v>
                </c:pt>
                <c:pt idx="1139">
                  <c:v>0.90909099999999998</c:v>
                </c:pt>
                <c:pt idx="1140">
                  <c:v>0.90909099999999998</c:v>
                </c:pt>
                <c:pt idx="1141">
                  <c:v>0.90909099999999998</c:v>
                </c:pt>
                <c:pt idx="1142">
                  <c:v>0.90909099999999998</c:v>
                </c:pt>
                <c:pt idx="1143">
                  <c:v>0.90909099999999998</c:v>
                </c:pt>
                <c:pt idx="1144">
                  <c:v>0.90909099999999998</c:v>
                </c:pt>
                <c:pt idx="1145">
                  <c:v>0.90909099999999998</c:v>
                </c:pt>
                <c:pt idx="1146">
                  <c:v>0.90909099999999998</c:v>
                </c:pt>
                <c:pt idx="1147">
                  <c:v>0.90909099999999998</c:v>
                </c:pt>
                <c:pt idx="1148">
                  <c:v>0.90909099999999998</c:v>
                </c:pt>
                <c:pt idx="1149">
                  <c:v>0.90909099999999998</c:v>
                </c:pt>
                <c:pt idx="1150">
                  <c:v>0.90909099999999998</c:v>
                </c:pt>
                <c:pt idx="1151">
                  <c:v>0.90909099999999998</c:v>
                </c:pt>
                <c:pt idx="1152">
                  <c:v>0.90909099999999998</c:v>
                </c:pt>
                <c:pt idx="1153">
                  <c:v>0.90909099999999998</c:v>
                </c:pt>
                <c:pt idx="1154">
                  <c:v>0.90909099999999998</c:v>
                </c:pt>
                <c:pt idx="1155">
                  <c:v>0.90909099999999998</c:v>
                </c:pt>
                <c:pt idx="1156">
                  <c:v>0.90909099999999998</c:v>
                </c:pt>
                <c:pt idx="1157">
                  <c:v>0.90909099999999998</c:v>
                </c:pt>
                <c:pt idx="1158">
                  <c:v>0.90909099999999998</c:v>
                </c:pt>
                <c:pt idx="1159">
                  <c:v>0.90909099999999998</c:v>
                </c:pt>
                <c:pt idx="1160">
                  <c:v>0.90909099999999998</c:v>
                </c:pt>
                <c:pt idx="1161">
                  <c:v>0.90909099999999998</c:v>
                </c:pt>
                <c:pt idx="1162">
                  <c:v>0.90909099999999998</c:v>
                </c:pt>
                <c:pt idx="1163">
                  <c:v>0.90909099999999998</c:v>
                </c:pt>
                <c:pt idx="1164">
                  <c:v>0.90909099999999998</c:v>
                </c:pt>
                <c:pt idx="1165">
                  <c:v>0.90909099999999998</c:v>
                </c:pt>
                <c:pt idx="1166">
                  <c:v>0.90909099999999998</c:v>
                </c:pt>
                <c:pt idx="1167">
                  <c:v>0.90909099999999998</c:v>
                </c:pt>
                <c:pt idx="1168">
                  <c:v>0.90909099999999998</c:v>
                </c:pt>
                <c:pt idx="1169">
                  <c:v>0.90909099999999998</c:v>
                </c:pt>
                <c:pt idx="1170">
                  <c:v>0.90909099999999998</c:v>
                </c:pt>
                <c:pt idx="1171">
                  <c:v>0.90909099999999998</c:v>
                </c:pt>
                <c:pt idx="1172">
                  <c:v>0.90909099999999998</c:v>
                </c:pt>
                <c:pt idx="1173">
                  <c:v>0.90909099999999998</c:v>
                </c:pt>
                <c:pt idx="1174">
                  <c:v>0.90909099999999998</c:v>
                </c:pt>
                <c:pt idx="1175">
                  <c:v>0.90909099999999998</c:v>
                </c:pt>
                <c:pt idx="1176">
                  <c:v>0.90909099999999998</c:v>
                </c:pt>
                <c:pt idx="1177">
                  <c:v>0.90909099999999998</c:v>
                </c:pt>
                <c:pt idx="1178">
                  <c:v>0.90909099999999998</c:v>
                </c:pt>
                <c:pt idx="1179">
                  <c:v>0.90909099999999998</c:v>
                </c:pt>
                <c:pt idx="1180">
                  <c:v>0.90909099999999998</c:v>
                </c:pt>
                <c:pt idx="1181">
                  <c:v>0.90909099999999998</c:v>
                </c:pt>
                <c:pt idx="1182">
                  <c:v>0.90909099999999998</c:v>
                </c:pt>
                <c:pt idx="1183">
                  <c:v>0.90909099999999998</c:v>
                </c:pt>
                <c:pt idx="1184">
                  <c:v>0.90909099999999998</c:v>
                </c:pt>
                <c:pt idx="1185">
                  <c:v>0.90909099999999998</c:v>
                </c:pt>
                <c:pt idx="1186">
                  <c:v>0.90909099999999998</c:v>
                </c:pt>
                <c:pt idx="1187">
                  <c:v>0.90909099999999998</c:v>
                </c:pt>
                <c:pt idx="1188">
                  <c:v>0.90909099999999998</c:v>
                </c:pt>
                <c:pt idx="1189">
                  <c:v>0.90909099999999998</c:v>
                </c:pt>
                <c:pt idx="1190">
                  <c:v>0.90909099999999998</c:v>
                </c:pt>
                <c:pt idx="1191">
                  <c:v>0.90909099999999998</c:v>
                </c:pt>
                <c:pt idx="1192">
                  <c:v>0.90909099999999998</c:v>
                </c:pt>
                <c:pt idx="1193">
                  <c:v>0.90909099999999998</c:v>
                </c:pt>
                <c:pt idx="1194">
                  <c:v>0.90909099999999998</c:v>
                </c:pt>
                <c:pt idx="1195">
                  <c:v>0.90909099999999998</c:v>
                </c:pt>
                <c:pt idx="1196">
                  <c:v>0.90909099999999998</c:v>
                </c:pt>
                <c:pt idx="1197">
                  <c:v>0.90909099999999998</c:v>
                </c:pt>
                <c:pt idx="1198">
                  <c:v>0.90909099999999998</c:v>
                </c:pt>
                <c:pt idx="1199">
                  <c:v>0.90909099999999998</c:v>
                </c:pt>
                <c:pt idx="1200">
                  <c:v>0.90909099999999998</c:v>
                </c:pt>
                <c:pt idx="1201">
                  <c:v>0.90909099999999998</c:v>
                </c:pt>
                <c:pt idx="1202">
                  <c:v>0.90909099999999998</c:v>
                </c:pt>
                <c:pt idx="1203">
                  <c:v>0.90909099999999998</c:v>
                </c:pt>
                <c:pt idx="1204">
                  <c:v>0.90909099999999998</c:v>
                </c:pt>
                <c:pt idx="1205">
                  <c:v>0.90909099999999998</c:v>
                </c:pt>
                <c:pt idx="1206">
                  <c:v>0.90909099999999998</c:v>
                </c:pt>
                <c:pt idx="1207">
                  <c:v>0.90909099999999998</c:v>
                </c:pt>
                <c:pt idx="1208">
                  <c:v>0.90909099999999998</c:v>
                </c:pt>
                <c:pt idx="1209">
                  <c:v>0.90909099999999998</c:v>
                </c:pt>
                <c:pt idx="1210">
                  <c:v>0.90909099999999998</c:v>
                </c:pt>
                <c:pt idx="1211">
                  <c:v>0.90909099999999998</c:v>
                </c:pt>
                <c:pt idx="1212">
                  <c:v>0.90909099999999998</c:v>
                </c:pt>
                <c:pt idx="1213">
                  <c:v>0.90909099999999998</c:v>
                </c:pt>
                <c:pt idx="1214">
                  <c:v>0.90909099999999998</c:v>
                </c:pt>
                <c:pt idx="1215">
                  <c:v>0.90909099999999998</c:v>
                </c:pt>
                <c:pt idx="1216">
                  <c:v>0.90909099999999998</c:v>
                </c:pt>
                <c:pt idx="1217">
                  <c:v>0.90909099999999998</c:v>
                </c:pt>
                <c:pt idx="1218">
                  <c:v>0.90909099999999998</c:v>
                </c:pt>
                <c:pt idx="1219">
                  <c:v>0.90909099999999998</c:v>
                </c:pt>
                <c:pt idx="1220">
                  <c:v>0.90909099999999998</c:v>
                </c:pt>
                <c:pt idx="1221">
                  <c:v>0.90909099999999998</c:v>
                </c:pt>
                <c:pt idx="1222">
                  <c:v>0.90909099999999998</c:v>
                </c:pt>
                <c:pt idx="1223">
                  <c:v>0.90909099999999998</c:v>
                </c:pt>
                <c:pt idx="1224">
                  <c:v>0.90909099999999998</c:v>
                </c:pt>
                <c:pt idx="1225">
                  <c:v>0.90909099999999998</c:v>
                </c:pt>
                <c:pt idx="1226">
                  <c:v>0.90909099999999998</c:v>
                </c:pt>
                <c:pt idx="1227">
                  <c:v>0.90909099999999998</c:v>
                </c:pt>
                <c:pt idx="1228">
                  <c:v>0.90909099999999998</c:v>
                </c:pt>
                <c:pt idx="1229">
                  <c:v>0.90909099999999998</c:v>
                </c:pt>
                <c:pt idx="1230">
                  <c:v>0.90909099999999998</c:v>
                </c:pt>
                <c:pt idx="1231">
                  <c:v>0.90909099999999998</c:v>
                </c:pt>
                <c:pt idx="1232">
                  <c:v>0.90909099999999998</c:v>
                </c:pt>
                <c:pt idx="1233">
                  <c:v>0.90909099999999998</c:v>
                </c:pt>
                <c:pt idx="1234">
                  <c:v>0.90909099999999998</c:v>
                </c:pt>
                <c:pt idx="1235">
                  <c:v>0.90909099999999998</c:v>
                </c:pt>
                <c:pt idx="1236">
                  <c:v>0.90909099999999998</c:v>
                </c:pt>
                <c:pt idx="1237">
                  <c:v>0.90909099999999998</c:v>
                </c:pt>
                <c:pt idx="1238">
                  <c:v>0.90909099999999998</c:v>
                </c:pt>
                <c:pt idx="1239">
                  <c:v>0.90909099999999998</c:v>
                </c:pt>
                <c:pt idx="1240">
                  <c:v>0.90909099999999998</c:v>
                </c:pt>
                <c:pt idx="1241">
                  <c:v>0.90909099999999998</c:v>
                </c:pt>
                <c:pt idx="1242">
                  <c:v>0.90909099999999998</c:v>
                </c:pt>
                <c:pt idx="1243">
                  <c:v>0.90909099999999998</c:v>
                </c:pt>
                <c:pt idx="1244">
                  <c:v>0.90909099999999998</c:v>
                </c:pt>
                <c:pt idx="1245">
                  <c:v>0.90909099999999998</c:v>
                </c:pt>
                <c:pt idx="1246">
                  <c:v>0.90909099999999998</c:v>
                </c:pt>
                <c:pt idx="1247">
                  <c:v>0.90909099999999998</c:v>
                </c:pt>
                <c:pt idx="1248">
                  <c:v>0.90909099999999998</c:v>
                </c:pt>
                <c:pt idx="1249">
                  <c:v>0.90909099999999998</c:v>
                </c:pt>
                <c:pt idx="1250">
                  <c:v>0.90909099999999998</c:v>
                </c:pt>
                <c:pt idx="1251">
                  <c:v>0.90909099999999998</c:v>
                </c:pt>
                <c:pt idx="1252">
                  <c:v>0.90909099999999998</c:v>
                </c:pt>
                <c:pt idx="1253">
                  <c:v>0.90909099999999998</c:v>
                </c:pt>
                <c:pt idx="1254">
                  <c:v>0.90909099999999998</c:v>
                </c:pt>
                <c:pt idx="1255">
                  <c:v>0.90909099999999998</c:v>
                </c:pt>
                <c:pt idx="1256">
                  <c:v>0.90909099999999998</c:v>
                </c:pt>
                <c:pt idx="1257">
                  <c:v>0.90909099999999998</c:v>
                </c:pt>
                <c:pt idx="1258">
                  <c:v>0.90909099999999998</c:v>
                </c:pt>
                <c:pt idx="1259">
                  <c:v>0.90909099999999998</c:v>
                </c:pt>
                <c:pt idx="1260">
                  <c:v>0.90909099999999998</c:v>
                </c:pt>
                <c:pt idx="1261">
                  <c:v>0.90909099999999998</c:v>
                </c:pt>
                <c:pt idx="1262">
                  <c:v>0.90909099999999998</c:v>
                </c:pt>
                <c:pt idx="1263">
                  <c:v>0.90909099999999998</c:v>
                </c:pt>
                <c:pt idx="1264">
                  <c:v>0.90909099999999998</c:v>
                </c:pt>
                <c:pt idx="1265">
                  <c:v>0.90909099999999998</c:v>
                </c:pt>
                <c:pt idx="1266">
                  <c:v>0.90909099999999998</c:v>
                </c:pt>
                <c:pt idx="1267">
                  <c:v>0.90909099999999998</c:v>
                </c:pt>
                <c:pt idx="1268">
                  <c:v>0.90909099999999998</c:v>
                </c:pt>
                <c:pt idx="1269">
                  <c:v>0.90909099999999998</c:v>
                </c:pt>
                <c:pt idx="1270">
                  <c:v>0.90909099999999998</c:v>
                </c:pt>
                <c:pt idx="1271">
                  <c:v>0.90909099999999998</c:v>
                </c:pt>
                <c:pt idx="1272">
                  <c:v>0.90909099999999998</c:v>
                </c:pt>
                <c:pt idx="1273">
                  <c:v>0.90909099999999998</c:v>
                </c:pt>
                <c:pt idx="1274">
                  <c:v>0.90909099999999998</c:v>
                </c:pt>
                <c:pt idx="1275">
                  <c:v>0.90909099999999998</c:v>
                </c:pt>
                <c:pt idx="1276">
                  <c:v>0.90909099999999998</c:v>
                </c:pt>
                <c:pt idx="1277">
                  <c:v>0.90909099999999998</c:v>
                </c:pt>
                <c:pt idx="1278">
                  <c:v>0.90909099999999998</c:v>
                </c:pt>
                <c:pt idx="1279">
                  <c:v>0.90909099999999998</c:v>
                </c:pt>
                <c:pt idx="1280">
                  <c:v>0.90909099999999998</c:v>
                </c:pt>
                <c:pt idx="1281">
                  <c:v>0.90909099999999998</c:v>
                </c:pt>
                <c:pt idx="1282">
                  <c:v>0.90909099999999998</c:v>
                </c:pt>
                <c:pt idx="1283">
                  <c:v>0.90909099999999998</c:v>
                </c:pt>
                <c:pt idx="1284">
                  <c:v>0.90909099999999998</c:v>
                </c:pt>
                <c:pt idx="1285">
                  <c:v>0.90909099999999998</c:v>
                </c:pt>
                <c:pt idx="1286">
                  <c:v>0.90909099999999998</c:v>
                </c:pt>
                <c:pt idx="1287">
                  <c:v>0.90909099999999998</c:v>
                </c:pt>
                <c:pt idx="1288">
                  <c:v>0.90909099999999998</c:v>
                </c:pt>
                <c:pt idx="1289">
                  <c:v>0.90909099999999998</c:v>
                </c:pt>
                <c:pt idx="1290">
                  <c:v>0.90909099999999998</c:v>
                </c:pt>
                <c:pt idx="1291">
                  <c:v>0.90909099999999998</c:v>
                </c:pt>
                <c:pt idx="1292">
                  <c:v>0.90909099999999998</c:v>
                </c:pt>
                <c:pt idx="1293">
                  <c:v>0.90909099999999998</c:v>
                </c:pt>
                <c:pt idx="1294">
                  <c:v>0.90909099999999998</c:v>
                </c:pt>
                <c:pt idx="1295">
                  <c:v>0.90909099999999998</c:v>
                </c:pt>
                <c:pt idx="1296">
                  <c:v>0.90909099999999998</c:v>
                </c:pt>
                <c:pt idx="1297">
                  <c:v>0.90909099999999998</c:v>
                </c:pt>
                <c:pt idx="1298">
                  <c:v>0.90909099999999998</c:v>
                </c:pt>
                <c:pt idx="1299">
                  <c:v>0.90909099999999998</c:v>
                </c:pt>
                <c:pt idx="1300">
                  <c:v>0.90909099999999998</c:v>
                </c:pt>
                <c:pt idx="1301">
                  <c:v>0.90909099999999998</c:v>
                </c:pt>
                <c:pt idx="1302">
                  <c:v>0.90909099999999998</c:v>
                </c:pt>
                <c:pt idx="1303">
                  <c:v>0.90909099999999998</c:v>
                </c:pt>
                <c:pt idx="1304">
                  <c:v>0.90909099999999998</c:v>
                </c:pt>
                <c:pt idx="1305">
                  <c:v>0.90909099999999998</c:v>
                </c:pt>
                <c:pt idx="1306">
                  <c:v>0.90909099999999998</c:v>
                </c:pt>
                <c:pt idx="1307">
                  <c:v>0.90909099999999998</c:v>
                </c:pt>
                <c:pt idx="1308">
                  <c:v>0.90909099999999998</c:v>
                </c:pt>
                <c:pt idx="1309">
                  <c:v>0.90909099999999998</c:v>
                </c:pt>
                <c:pt idx="1310">
                  <c:v>0.90909099999999998</c:v>
                </c:pt>
                <c:pt idx="1311">
                  <c:v>0.90909099999999998</c:v>
                </c:pt>
                <c:pt idx="1312">
                  <c:v>0.90909099999999998</c:v>
                </c:pt>
                <c:pt idx="1313">
                  <c:v>0.90909099999999998</c:v>
                </c:pt>
                <c:pt idx="1314">
                  <c:v>0.90909099999999998</c:v>
                </c:pt>
                <c:pt idx="1315">
                  <c:v>0.90909099999999998</c:v>
                </c:pt>
                <c:pt idx="1316">
                  <c:v>0.90909099999999998</c:v>
                </c:pt>
                <c:pt idx="1317">
                  <c:v>0.90909099999999998</c:v>
                </c:pt>
                <c:pt idx="1318">
                  <c:v>0.90909099999999998</c:v>
                </c:pt>
                <c:pt idx="1319">
                  <c:v>0.90909099999999998</c:v>
                </c:pt>
                <c:pt idx="1320">
                  <c:v>0.90909099999999998</c:v>
                </c:pt>
                <c:pt idx="1321">
                  <c:v>0.90909099999999998</c:v>
                </c:pt>
                <c:pt idx="1322">
                  <c:v>0.90909099999999998</c:v>
                </c:pt>
                <c:pt idx="1323">
                  <c:v>0.90909099999999998</c:v>
                </c:pt>
                <c:pt idx="1324">
                  <c:v>0.90909099999999998</c:v>
                </c:pt>
                <c:pt idx="1325">
                  <c:v>0.90909099999999998</c:v>
                </c:pt>
                <c:pt idx="1326">
                  <c:v>0.90909099999999998</c:v>
                </c:pt>
                <c:pt idx="1327">
                  <c:v>0.90909099999999998</c:v>
                </c:pt>
                <c:pt idx="1328">
                  <c:v>0.90909099999999998</c:v>
                </c:pt>
                <c:pt idx="1329">
                  <c:v>0.90909099999999998</c:v>
                </c:pt>
                <c:pt idx="1330">
                  <c:v>0.90909099999999998</c:v>
                </c:pt>
                <c:pt idx="1331">
                  <c:v>0.90909099999999998</c:v>
                </c:pt>
                <c:pt idx="1332">
                  <c:v>0.90909099999999998</c:v>
                </c:pt>
                <c:pt idx="1333">
                  <c:v>0.90909099999999998</c:v>
                </c:pt>
                <c:pt idx="1334">
                  <c:v>0.90909099999999998</c:v>
                </c:pt>
                <c:pt idx="1335">
                  <c:v>0.90909099999999998</c:v>
                </c:pt>
                <c:pt idx="1336">
                  <c:v>0.90909099999999998</c:v>
                </c:pt>
                <c:pt idx="1337">
                  <c:v>0.90909099999999998</c:v>
                </c:pt>
                <c:pt idx="1338">
                  <c:v>0.90909099999999998</c:v>
                </c:pt>
                <c:pt idx="1339">
                  <c:v>0.90909099999999998</c:v>
                </c:pt>
                <c:pt idx="1340">
                  <c:v>0.90909099999999998</c:v>
                </c:pt>
                <c:pt idx="1341">
                  <c:v>0.90909099999999998</c:v>
                </c:pt>
                <c:pt idx="1342">
                  <c:v>0.90909099999999998</c:v>
                </c:pt>
                <c:pt idx="1343">
                  <c:v>0.90909099999999998</c:v>
                </c:pt>
                <c:pt idx="1344">
                  <c:v>0.90909099999999998</c:v>
                </c:pt>
                <c:pt idx="1345">
                  <c:v>0.90909099999999998</c:v>
                </c:pt>
                <c:pt idx="1346">
                  <c:v>0.90909099999999998</c:v>
                </c:pt>
                <c:pt idx="1347">
                  <c:v>0.90909099999999998</c:v>
                </c:pt>
                <c:pt idx="1348">
                  <c:v>0.90909099999999998</c:v>
                </c:pt>
                <c:pt idx="1349">
                  <c:v>0.90909099999999998</c:v>
                </c:pt>
                <c:pt idx="1350">
                  <c:v>0.90909099999999998</c:v>
                </c:pt>
                <c:pt idx="1351">
                  <c:v>0.90909099999999998</c:v>
                </c:pt>
                <c:pt idx="1352">
                  <c:v>0.90909099999999998</c:v>
                </c:pt>
                <c:pt idx="1353">
                  <c:v>0.90909099999999998</c:v>
                </c:pt>
                <c:pt idx="1354">
                  <c:v>0.90909099999999998</c:v>
                </c:pt>
                <c:pt idx="1355">
                  <c:v>0.90909099999999998</c:v>
                </c:pt>
                <c:pt idx="1356">
                  <c:v>0.90909099999999998</c:v>
                </c:pt>
                <c:pt idx="1357">
                  <c:v>0.90909099999999998</c:v>
                </c:pt>
                <c:pt idx="1358">
                  <c:v>0.90909099999999998</c:v>
                </c:pt>
                <c:pt idx="1359">
                  <c:v>0.90909099999999998</c:v>
                </c:pt>
                <c:pt idx="1360">
                  <c:v>0.90909099999999998</c:v>
                </c:pt>
                <c:pt idx="1361">
                  <c:v>0.90909099999999998</c:v>
                </c:pt>
                <c:pt idx="1362">
                  <c:v>0.90909099999999998</c:v>
                </c:pt>
                <c:pt idx="1363">
                  <c:v>0.90909099999999998</c:v>
                </c:pt>
                <c:pt idx="1364">
                  <c:v>0.90909099999999998</c:v>
                </c:pt>
                <c:pt idx="1365">
                  <c:v>0.90909099999999998</c:v>
                </c:pt>
                <c:pt idx="1366">
                  <c:v>0.90909099999999998</c:v>
                </c:pt>
                <c:pt idx="1367">
                  <c:v>0.90909099999999998</c:v>
                </c:pt>
                <c:pt idx="1368">
                  <c:v>0.90909099999999998</c:v>
                </c:pt>
                <c:pt idx="1369">
                  <c:v>0.90909099999999998</c:v>
                </c:pt>
                <c:pt idx="1370">
                  <c:v>0.90909099999999998</c:v>
                </c:pt>
                <c:pt idx="1371">
                  <c:v>0.90909099999999998</c:v>
                </c:pt>
                <c:pt idx="1372">
                  <c:v>0.90909099999999998</c:v>
                </c:pt>
                <c:pt idx="1373">
                  <c:v>0.90909099999999998</c:v>
                </c:pt>
                <c:pt idx="1374">
                  <c:v>0.90909099999999998</c:v>
                </c:pt>
                <c:pt idx="1375">
                  <c:v>0.90909099999999998</c:v>
                </c:pt>
                <c:pt idx="1376">
                  <c:v>0.90909099999999998</c:v>
                </c:pt>
                <c:pt idx="1377">
                  <c:v>0.90909099999999998</c:v>
                </c:pt>
                <c:pt idx="1378">
                  <c:v>0.90909099999999998</c:v>
                </c:pt>
                <c:pt idx="1379">
                  <c:v>0.90909099999999998</c:v>
                </c:pt>
                <c:pt idx="1380">
                  <c:v>0.90909099999999998</c:v>
                </c:pt>
                <c:pt idx="1381">
                  <c:v>0.90909099999999998</c:v>
                </c:pt>
                <c:pt idx="1382">
                  <c:v>0.90909099999999998</c:v>
                </c:pt>
                <c:pt idx="1383">
                  <c:v>0.90909099999999998</c:v>
                </c:pt>
                <c:pt idx="1384">
                  <c:v>0.90909099999999998</c:v>
                </c:pt>
                <c:pt idx="1385">
                  <c:v>0.90909099999999998</c:v>
                </c:pt>
                <c:pt idx="1386">
                  <c:v>0.90909099999999998</c:v>
                </c:pt>
                <c:pt idx="1387">
                  <c:v>0.90909099999999998</c:v>
                </c:pt>
                <c:pt idx="1388">
                  <c:v>0.90909099999999998</c:v>
                </c:pt>
                <c:pt idx="1389">
                  <c:v>0.90909099999999998</c:v>
                </c:pt>
                <c:pt idx="1390">
                  <c:v>0.90909099999999998</c:v>
                </c:pt>
                <c:pt idx="1391">
                  <c:v>0.90909099999999998</c:v>
                </c:pt>
                <c:pt idx="1392">
                  <c:v>0.90909099999999998</c:v>
                </c:pt>
                <c:pt idx="1393">
                  <c:v>0.90909099999999998</c:v>
                </c:pt>
                <c:pt idx="1394">
                  <c:v>0.90909099999999998</c:v>
                </c:pt>
                <c:pt idx="1395">
                  <c:v>0.90909099999999998</c:v>
                </c:pt>
                <c:pt idx="1396">
                  <c:v>0.90909099999999998</c:v>
                </c:pt>
                <c:pt idx="1397">
                  <c:v>0.90909099999999998</c:v>
                </c:pt>
                <c:pt idx="1398">
                  <c:v>0.90909099999999998</c:v>
                </c:pt>
                <c:pt idx="1399">
                  <c:v>0.90909099999999998</c:v>
                </c:pt>
                <c:pt idx="1400">
                  <c:v>0.90909099999999998</c:v>
                </c:pt>
                <c:pt idx="1401">
                  <c:v>0.90909099999999998</c:v>
                </c:pt>
                <c:pt idx="1402">
                  <c:v>0.90909099999999998</c:v>
                </c:pt>
                <c:pt idx="1403">
                  <c:v>0.90909099999999998</c:v>
                </c:pt>
                <c:pt idx="1404">
                  <c:v>0.90909099999999998</c:v>
                </c:pt>
                <c:pt idx="1405">
                  <c:v>0.90909099999999998</c:v>
                </c:pt>
                <c:pt idx="1406">
                  <c:v>0.90909099999999998</c:v>
                </c:pt>
                <c:pt idx="1407">
                  <c:v>0.90909099999999998</c:v>
                </c:pt>
                <c:pt idx="1408">
                  <c:v>0.90909099999999998</c:v>
                </c:pt>
                <c:pt idx="1409">
                  <c:v>0.90909099999999998</c:v>
                </c:pt>
                <c:pt idx="1410">
                  <c:v>0.90909099999999998</c:v>
                </c:pt>
                <c:pt idx="1411">
                  <c:v>0.90909099999999998</c:v>
                </c:pt>
                <c:pt idx="1412">
                  <c:v>0.90909099999999998</c:v>
                </c:pt>
                <c:pt idx="1413">
                  <c:v>0.90909099999999998</c:v>
                </c:pt>
                <c:pt idx="1414">
                  <c:v>0.90909099999999998</c:v>
                </c:pt>
                <c:pt idx="1415">
                  <c:v>0.90909099999999998</c:v>
                </c:pt>
                <c:pt idx="1416">
                  <c:v>0.90909099999999998</c:v>
                </c:pt>
                <c:pt idx="1417">
                  <c:v>0.90909099999999998</c:v>
                </c:pt>
                <c:pt idx="1418">
                  <c:v>0.90909099999999998</c:v>
                </c:pt>
                <c:pt idx="1419">
                  <c:v>0.90909099999999998</c:v>
                </c:pt>
                <c:pt idx="1420">
                  <c:v>0.90909099999999998</c:v>
                </c:pt>
                <c:pt idx="1421">
                  <c:v>0.90909099999999998</c:v>
                </c:pt>
                <c:pt idx="1422">
                  <c:v>0.90909099999999998</c:v>
                </c:pt>
                <c:pt idx="1423">
                  <c:v>0.90909099999999998</c:v>
                </c:pt>
                <c:pt idx="1424">
                  <c:v>0.90909099999999998</c:v>
                </c:pt>
                <c:pt idx="1425">
                  <c:v>0.90909099999999998</c:v>
                </c:pt>
                <c:pt idx="1426">
                  <c:v>0.90909099999999998</c:v>
                </c:pt>
                <c:pt idx="1427">
                  <c:v>0.90909099999999998</c:v>
                </c:pt>
                <c:pt idx="1428">
                  <c:v>0.90909099999999998</c:v>
                </c:pt>
                <c:pt idx="1429">
                  <c:v>0.90909099999999998</c:v>
                </c:pt>
                <c:pt idx="1430">
                  <c:v>0.90909099999999998</c:v>
                </c:pt>
                <c:pt idx="1431">
                  <c:v>0.90909099999999998</c:v>
                </c:pt>
                <c:pt idx="1432">
                  <c:v>0.90909099999999998</c:v>
                </c:pt>
                <c:pt idx="1433">
                  <c:v>0.90909099999999998</c:v>
                </c:pt>
                <c:pt idx="1434">
                  <c:v>0.90909099999999998</c:v>
                </c:pt>
                <c:pt idx="1435">
                  <c:v>0.90909099999999998</c:v>
                </c:pt>
                <c:pt idx="1436">
                  <c:v>0.90909099999999998</c:v>
                </c:pt>
                <c:pt idx="1437">
                  <c:v>0.90909099999999998</c:v>
                </c:pt>
                <c:pt idx="1438">
                  <c:v>0.90909099999999998</c:v>
                </c:pt>
                <c:pt idx="1439">
                  <c:v>0.90909099999999998</c:v>
                </c:pt>
                <c:pt idx="1440">
                  <c:v>0.90909099999999998</c:v>
                </c:pt>
                <c:pt idx="1441">
                  <c:v>0.90909099999999998</c:v>
                </c:pt>
                <c:pt idx="1442">
                  <c:v>0.90909099999999998</c:v>
                </c:pt>
                <c:pt idx="1443">
                  <c:v>0.90909099999999998</c:v>
                </c:pt>
                <c:pt idx="1444">
                  <c:v>0.90909099999999998</c:v>
                </c:pt>
                <c:pt idx="1445">
                  <c:v>0.90909099999999998</c:v>
                </c:pt>
                <c:pt idx="1446">
                  <c:v>0.90909099999999998</c:v>
                </c:pt>
                <c:pt idx="1447">
                  <c:v>0.90909099999999998</c:v>
                </c:pt>
                <c:pt idx="1448">
                  <c:v>0.90909099999999998</c:v>
                </c:pt>
                <c:pt idx="1449">
                  <c:v>0.90909099999999998</c:v>
                </c:pt>
                <c:pt idx="1450">
                  <c:v>0.90909099999999998</c:v>
                </c:pt>
                <c:pt idx="1451">
                  <c:v>0.90909099999999998</c:v>
                </c:pt>
                <c:pt idx="1452">
                  <c:v>0.90909099999999998</c:v>
                </c:pt>
                <c:pt idx="1453">
                  <c:v>0.90909099999999998</c:v>
                </c:pt>
                <c:pt idx="1454">
                  <c:v>0.90909099999999998</c:v>
                </c:pt>
                <c:pt idx="1455">
                  <c:v>0.90909099999999998</c:v>
                </c:pt>
                <c:pt idx="1456">
                  <c:v>0.90909099999999998</c:v>
                </c:pt>
                <c:pt idx="1457">
                  <c:v>0.90909099999999998</c:v>
                </c:pt>
                <c:pt idx="1458">
                  <c:v>0.90909099999999998</c:v>
                </c:pt>
                <c:pt idx="1459">
                  <c:v>0.90909099999999998</c:v>
                </c:pt>
                <c:pt idx="1460">
                  <c:v>0.90909099999999998</c:v>
                </c:pt>
                <c:pt idx="1461">
                  <c:v>0.90909099999999998</c:v>
                </c:pt>
                <c:pt idx="1462">
                  <c:v>0.90909099999999998</c:v>
                </c:pt>
                <c:pt idx="1463">
                  <c:v>0.90909099999999998</c:v>
                </c:pt>
                <c:pt idx="1464">
                  <c:v>0.90909099999999998</c:v>
                </c:pt>
                <c:pt idx="1465">
                  <c:v>0.90909099999999998</c:v>
                </c:pt>
                <c:pt idx="1466">
                  <c:v>0.90909099999999998</c:v>
                </c:pt>
                <c:pt idx="1467">
                  <c:v>0.90909099999999998</c:v>
                </c:pt>
                <c:pt idx="1468">
                  <c:v>0.90909099999999998</c:v>
                </c:pt>
                <c:pt idx="1469">
                  <c:v>0.90909099999999998</c:v>
                </c:pt>
                <c:pt idx="1470">
                  <c:v>0.90909099999999998</c:v>
                </c:pt>
                <c:pt idx="1471">
                  <c:v>0.90909099999999998</c:v>
                </c:pt>
                <c:pt idx="1472">
                  <c:v>0.90909099999999998</c:v>
                </c:pt>
                <c:pt idx="1473">
                  <c:v>0.90909099999999998</c:v>
                </c:pt>
                <c:pt idx="1474">
                  <c:v>0.90909099999999998</c:v>
                </c:pt>
                <c:pt idx="1475">
                  <c:v>0.90909099999999998</c:v>
                </c:pt>
                <c:pt idx="1476">
                  <c:v>0.90909099999999998</c:v>
                </c:pt>
                <c:pt idx="1477">
                  <c:v>0.90909099999999998</c:v>
                </c:pt>
                <c:pt idx="1478">
                  <c:v>0.90909099999999998</c:v>
                </c:pt>
                <c:pt idx="1479">
                  <c:v>0.90909099999999998</c:v>
                </c:pt>
                <c:pt idx="1480">
                  <c:v>0.90909099999999998</c:v>
                </c:pt>
                <c:pt idx="1481">
                  <c:v>0.90909099999999998</c:v>
                </c:pt>
                <c:pt idx="1482">
                  <c:v>0.90909099999999998</c:v>
                </c:pt>
                <c:pt idx="1483">
                  <c:v>0.90909099999999998</c:v>
                </c:pt>
                <c:pt idx="1484">
                  <c:v>0.90909099999999998</c:v>
                </c:pt>
                <c:pt idx="1485">
                  <c:v>0.90909099999999998</c:v>
                </c:pt>
                <c:pt idx="1486">
                  <c:v>0.90909099999999998</c:v>
                </c:pt>
                <c:pt idx="1487">
                  <c:v>0.90909099999999998</c:v>
                </c:pt>
                <c:pt idx="1488">
                  <c:v>0.90909099999999998</c:v>
                </c:pt>
                <c:pt idx="1489">
                  <c:v>0.90909099999999998</c:v>
                </c:pt>
                <c:pt idx="1490">
                  <c:v>0.90909099999999998</c:v>
                </c:pt>
                <c:pt idx="1491">
                  <c:v>0.90909099999999998</c:v>
                </c:pt>
                <c:pt idx="1492">
                  <c:v>0.90909099999999998</c:v>
                </c:pt>
                <c:pt idx="1493">
                  <c:v>0.90909099999999998</c:v>
                </c:pt>
                <c:pt idx="1494">
                  <c:v>0.90909099999999998</c:v>
                </c:pt>
                <c:pt idx="1495">
                  <c:v>0.90909099999999998</c:v>
                </c:pt>
                <c:pt idx="1496">
                  <c:v>0.90909099999999998</c:v>
                </c:pt>
                <c:pt idx="1497">
                  <c:v>0.90909099999999998</c:v>
                </c:pt>
                <c:pt idx="1498">
                  <c:v>0.90909099999999998</c:v>
                </c:pt>
                <c:pt idx="1499">
                  <c:v>0.90909099999999998</c:v>
                </c:pt>
                <c:pt idx="1500">
                  <c:v>0.90909099999999998</c:v>
                </c:pt>
                <c:pt idx="1501">
                  <c:v>0.90909099999999998</c:v>
                </c:pt>
                <c:pt idx="1502">
                  <c:v>0.90909099999999998</c:v>
                </c:pt>
                <c:pt idx="1503">
                  <c:v>0.90909099999999998</c:v>
                </c:pt>
                <c:pt idx="1504">
                  <c:v>0.90909099999999998</c:v>
                </c:pt>
                <c:pt idx="1505">
                  <c:v>0.90909099999999998</c:v>
                </c:pt>
                <c:pt idx="1506">
                  <c:v>0.90909099999999998</c:v>
                </c:pt>
                <c:pt idx="1507">
                  <c:v>0.90909099999999998</c:v>
                </c:pt>
                <c:pt idx="1508">
                  <c:v>0.90909099999999998</c:v>
                </c:pt>
                <c:pt idx="1509">
                  <c:v>0.90909099999999998</c:v>
                </c:pt>
                <c:pt idx="1510">
                  <c:v>0.90909099999999998</c:v>
                </c:pt>
                <c:pt idx="1511">
                  <c:v>0.90909099999999998</c:v>
                </c:pt>
                <c:pt idx="1512">
                  <c:v>0.90909099999999998</c:v>
                </c:pt>
                <c:pt idx="1513">
                  <c:v>0.90909099999999998</c:v>
                </c:pt>
                <c:pt idx="1514">
                  <c:v>0.90909099999999998</c:v>
                </c:pt>
                <c:pt idx="1515">
                  <c:v>0.90909099999999998</c:v>
                </c:pt>
                <c:pt idx="1516">
                  <c:v>0.90909099999999998</c:v>
                </c:pt>
                <c:pt idx="1517">
                  <c:v>0.90909099999999998</c:v>
                </c:pt>
                <c:pt idx="1518">
                  <c:v>0.90909099999999998</c:v>
                </c:pt>
                <c:pt idx="1519">
                  <c:v>0.90909099999999998</c:v>
                </c:pt>
                <c:pt idx="1520">
                  <c:v>0.90909099999999998</c:v>
                </c:pt>
                <c:pt idx="1521">
                  <c:v>0.90909099999999998</c:v>
                </c:pt>
                <c:pt idx="1522">
                  <c:v>0.90909099999999998</c:v>
                </c:pt>
                <c:pt idx="1523">
                  <c:v>0.90909099999999998</c:v>
                </c:pt>
                <c:pt idx="1524">
                  <c:v>0.90909099999999998</c:v>
                </c:pt>
                <c:pt idx="1525">
                  <c:v>0.90909099999999998</c:v>
                </c:pt>
                <c:pt idx="1526">
                  <c:v>0.90909099999999998</c:v>
                </c:pt>
                <c:pt idx="1527">
                  <c:v>0.90909099999999998</c:v>
                </c:pt>
                <c:pt idx="1528">
                  <c:v>0.90909099999999998</c:v>
                </c:pt>
                <c:pt idx="1529">
                  <c:v>0.90909099999999998</c:v>
                </c:pt>
                <c:pt idx="1530">
                  <c:v>0.90909099999999998</c:v>
                </c:pt>
                <c:pt idx="1531">
                  <c:v>0.90909099999999998</c:v>
                </c:pt>
                <c:pt idx="1532">
                  <c:v>0.90909099999999998</c:v>
                </c:pt>
                <c:pt idx="1533">
                  <c:v>0.90909099999999998</c:v>
                </c:pt>
                <c:pt idx="1534">
                  <c:v>0.90909099999999998</c:v>
                </c:pt>
                <c:pt idx="1535">
                  <c:v>0.90909099999999998</c:v>
                </c:pt>
                <c:pt idx="1536">
                  <c:v>0.90909099999999998</c:v>
                </c:pt>
                <c:pt idx="1537">
                  <c:v>0.90909099999999998</c:v>
                </c:pt>
                <c:pt idx="1538">
                  <c:v>0.90909099999999998</c:v>
                </c:pt>
                <c:pt idx="1539">
                  <c:v>0.90909099999999998</c:v>
                </c:pt>
                <c:pt idx="1540">
                  <c:v>0.90909099999999998</c:v>
                </c:pt>
                <c:pt idx="1541">
                  <c:v>0.90909099999999998</c:v>
                </c:pt>
                <c:pt idx="1542">
                  <c:v>0.90909099999999998</c:v>
                </c:pt>
                <c:pt idx="1543">
                  <c:v>0.90909099999999998</c:v>
                </c:pt>
                <c:pt idx="1544">
                  <c:v>0.90909099999999998</c:v>
                </c:pt>
                <c:pt idx="1545">
                  <c:v>0.90909099999999998</c:v>
                </c:pt>
                <c:pt idx="1546">
                  <c:v>0.90909099999999998</c:v>
                </c:pt>
                <c:pt idx="1547">
                  <c:v>0.90909099999999998</c:v>
                </c:pt>
                <c:pt idx="1548">
                  <c:v>0.90909099999999998</c:v>
                </c:pt>
                <c:pt idx="1549">
                  <c:v>0.90909099999999998</c:v>
                </c:pt>
                <c:pt idx="1550">
                  <c:v>0.90909099999999998</c:v>
                </c:pt>
                <c:pt idx="1551">
                  <c:v>0.90909099999999998</c:v>
                </c:pt>
                <c:pt idx="1552">
                  <c:v>0.90909099999999998</c:v>
                </c:pt>
                <c:pt idx="1553">
                  <c:v>0.90909099999999998</c:v>
                </c:pt>
                <c:pt idx="1554">
                  <c:v>0.90909099999999998</c:v>
                </c:pt>
                <c:pt idx="1555">
                  <c:v>0.90909099999999998</c:v>
                </c:pt>
                <c:pt idx="1556">
                  <c:v>0.90909099999999998</c:v>
                </c:pt>
                <c:pt idx="1557">
                  <c:v>0.90909099999999998</c:v>
                </c:pt>
                <c:pt idx="1558">
                  <c:v>0.90909099999999998</c:v>
                </c:pt>
                <c:pt idx="1559">
                  <c:v>0.90909099999999998</c:v>
                </c:pt>
                <c:pt idx="1560">
                  <c:v>0.90909099999999998</c:v>
                </c:pt>
                <c:pt idx="1561">
                  <c:v>0.90909099999999998</c:v>
                </c:pt>
                <c:pt idx="1562">
                  <c:v>0.90909099999999998</c:v>
                </c:pt>
                <c:pt idx="1563">
                  <c:v>0.90909099999999998</c:v>
                </c:pt>
                <c:pt idx="1564">
                  <c:v>0.90909099999999998</c:v>
                </c:pt>
                <c:pt idx="1565">
                  <c:v>0.90909099999999998</c:v>
                </c:pt>
                <c:pt idx="1566">
                  <c:v>0.90909099999999998</c:v>
                </c:pt>
                <c:pt idx="1567">
                  <c:v>0.90909099999999998</c:v>
                </c:pt>
                <c:pt idx="1568">
                  <c:v>0.90909099999999998</c:v>
                </c:pt>
                <c:pt idx="1569">
                  <c:v>0.90909099999999998</c:v>
                </c:pt>
                <c:pt idx="1570">
                  <c:v>0.90909099999999998</c:v>
                </c:pt>
                <c:pt idx="1571">
                  <c:v>0.90909099999999998</c:v>
                </c:pt>
                <c:pt idx="1572">
                  <c:v>0.90909099999999998</c:v>
                </c:pt>
                <c:pt idx="1573">
                  <c:v>0.90909099999999998</c:v>
                </c:pt>
                <c:pt idx="1574">
                  <c:v>0.90909099999999998</c:v>
                </c:pt>
                <c:pt idx="1575">
                  <c:v>0.90909099999999998</c:v>
                </c:pt>
                <c:pt idx="1576">
                  <c:v>0.90909099999999998</c:v>
                </c:pt>
                <c:pt idx="1577">
                  <c:v>0.90909099999999998</c:v>
                </c:pt>
                <c:pt idx="1578">
                  <c:v>0.90909099999999998</c:v>
                </c:pt>
                <c:pt idx="1579">
                  <c:v>0.90909099999999998</c:v>
                </c:pt>
                <c:pt idx="1580">
                  <c:v>0.90909099999999998</c:v>
                </c:pt>
                <c:pt idx="1581">
                  <c:v>0.90909099999999998</c:v>
                </c:pt>
                <c:pt idx="1582">
                  <c:v>0.90909099999999998</c:v>
                </c:pt>
                <c:pt idx="1583">
                  <c:v>0.90909099999999998</c:v>
                </c:pt>
                <c:pt idx="1584">
                  <c:v>0.90909099999999998</c:v>
                </c:pt>
                <c:pt idx="1585">
                  <c:v>0.90909099999999998</c:v>
                </c:pt>
                <c:pt idx="1586">
                  <c:v>0.90909099999999998</c:v>
                </c:pt>
                <c:pt idx="1587">
                  <c:v>0.90909099999999998</c:v>
                </c:pt>
                <c:pt idx="1588">
                  <c:v>0.90909099999999998</c:v>
                </c:pt>
                <c:pt idx="1589">
                  <c:v>0.90909099999999998</c:v>
                </c:pt>
                <c:pt idx="1590">
                  <c:v>0.90909099999999998</c:v>
                </c:pt>
                <c:pt idx="1591">
                  <c:v>0.90909099999999998</c:v>
                </c:pt>
                <c:pt idx="1592">
                  <c:v>0.90909099999999998</c:v>
                </c:pt>
                <c:pt idx="1593">
                  <c:v>0.90909099999999998</c:v>
                </c:pt>
                <c:pt idx="1594">
                  <c:v>0.90909099999999998</c:v>
                </c:pt>
                <c:pt idx="1595">
                  <c:v>0.90909099999999998</c:v>
                </c:pt>
                <c:pt idx="1596">
                  <c:v>0.90909099999999998</c:v>
                </c:pt>
                <c:pt idx="1597">
                  <c:v>0.90909099999999998</c:v>
                </c:pt>
                <c:pt idx="1598">
                  <c:v>0.90909099999999998</c:v>
                </c:pt>
                <c:pt idx="1599">
                  <c:v>0.90909099999999998</c:v>
                </c:pt>
                <c:pt idx="1600">
                  <c:v>0.90909099999999998</c:v>
                </c:pt>
                <c:pt idx="1601">
                  <c:v>0.90909099999999998</c:v>
                </c:pt>
                <c:pt idx="1602">
                  <c:v>0.90909099999999998</c:v>
                </c:pt>
                <c:pt idx="1603">
                  <c:v>0.90909099999999998</c:v>
                </c:pt>
                <c:pt idx="1604">
                  <c:v>0.90909099999999998</c:v>
                </c:pt>
                <c:pt idx="1605">
                  <c:v>0.90909099999999998</c:v>
                </c:pt>
                <c:pt idx="1606">
                  <c:v>0.90909099999999998</c:v>
                </c:pt>
                <c:pt idx="1607">
                  <c:v>0.90909099999999998</c:v>
                </c:pt>
                <c:pt idx="1608">
                  <c:v>0.90909099999999998</c:v>
                </c:pt>
                <c:pt idx="1609">
                  <c:v>0.90909099999999998</c:v>
                </c:pt>
                <c:pt idx="1610">
                  <c:v>0.90909099999999998</c:v>
                </c:pt>
                <c:pt idx="1611">
                  <c:v>0.90909099999999998</c:v>
                </c:pt>
                <c:pt idx="1612">
                  <c:v>0.90909099999999998</c:v>
                </c:pt>
                <c:pt idx="1613">
                  <c:v>0.90909099999999998</c:v>
                </c:pt>
                <c:pt idx="1614">
                  <c:v>0.90909099999999998</c:v>
                </c:pt>
                <c:pt idx="1615">
                  <c:v>0.90909099999999998</c:v>
                </c:pt>
                <c:pt idx="1616">
                  <c:v>0.90909099999999998</c:v>
                </c:pt>
                <c:pt idx="1617">
                  <c:v>0.90909099999999998</c:v>
                </c:pt>
                <c:pt idx="1618">
                  <c:v>0.90909099999999998</c:v>
                </c:pt>
                <c:pt idx="1619">
                  <c:v>0.90909099999999998</c:v>
                </c:pt>
                <c:pt idx="1620">
                  <c:v>0.90909099999999998</c:v>
                </c:pt>
                <c:pt idx="1621">
                  <c:v>0.90909099999999998</c:v>
                </c:pt>
                <c:pt idx="1622">
                  <c:v>0.90909099999999998</c:v>
                </c:pt>
                <c:pt idx="1623">
                  <c:v>0.90909099999999998</c:v>
                </c:pt>
                <c:pt idx="1624">
                  <c:v>0.90909099999999998</c:v>
                </c:pt>
                <c:pt idx="1625">
                  <c:v>0.90909099999999998</c:v>
                </c:pt>
                <c:pt idx="1626">
                  <c:v>0.90909099999999998</c:v>
                </c:pt>
                <c:pt idx="1627">
                  <c:v>0.90909099999999998</c:v>
                </c:pt>
                <c:pt idx="1628">
                  <c:v>0.90909099999999998</c:v>
                </c:pt>
                <c:pt idx="1629">
                  <c:v>0.90909099999999998</c:v>
                </c:pt>
                <c:pt idx="1630">
                  <c:v>0.90909099999999998</c:v>
                </c:pt>
                <c:pt idx="1631">
                  <c:v>0.90909099999999998</c:v>
                </c:pt>
                <c:pt idx="1632">
                  <c:v>0.90909099999999998</c:v>
                </c:pt>
                <c:pt idx="1633">
                  <c:v>0.90909099999999998</c:v>
                </c:pt>
                <c:pt idx="1634">
                  <c:v>0.90909099999999998</c:v>
                </c:pt>
                <c:pt idx="1635">
                  <c:v>0.90909099999999998</c:v>
                </c:pt>
                <c:pt idx="1636">
                  <c:v>0.90909099999999998</c:v>
                </c:pt>
                <c:pt idx="1637">
                  <c:v>0.90909099999999998</c:v>
                </c:pt>
                <c:pt idx="1638">
                  <c:v>0.90909099999999998</c:v>
                </c:pt>
                <c:pt idx="1639">
                  <c:v>0.90909099999999998</c:v>
                </c:pt>
                <c:pt idx="1640">
                  <c:v>0.90909099999999998</c:v>
                </c:pt>
                <c:pt idx="1641">
                  <c:v>0.90909099999999998</c:v>
                </c:pt>
                <c:pt idx="1642">
                  <c:v>0.90909099999999998</c:v>
                </c:pt>
                <c:pt idx="1643">
                  <c:v>0.90909099999999998</c:v>
                </c:pt>
                <c:pt idx="1644">
                  <c:v>0.90909099999999998</c:v>
                </c:pt>
                <c:pt idx="1645">
                  <c:v>0.90909099999999998</c:v>
                </c:pt>
                <c:pt idx="1646">
                  <c:v>0.90909099999999998</c:v>
                </c:pt>
                <c:pt idx="1647">
                  <c:v>0.90909099999999998</c:v>
                </c:pt>
                <c:pt idx="1648">
                  <c:v>0.90909099999999998</c:v>
                </c:pt>
                <c:pt idx="1649">
                  <c:v>0.90909099999999998</c:v>
                </c:pt>
                <c:pt idx="1650">
                  <c:v>0.90909099999999998</c:v>
                </c:pt>
                <c:pt idx="1651">
                  <c:v>0.90909099999999998</c:v>
                </c:pt>
                <c:pt idx="1652">
                  <c:v>0.90909099999999998</c:v>
                </c:pt>
                <c:pt idx="1653">
                  <c:v>0.90909099999999998</c:v>
                </c:pt>
                <c:pt idx="1654">
                  <c:v>0.90909099999999998</c:v>
                </c:pt>
                <c:pt idx="1655">
                  <c:v>0.90909099999999998</c:v>
                </c:pt>
                <c:pt idx="1656">
                  <c:v>0.90909099999999998</c:v>
                </c:pt>
                <c:pt idx="1657">
                  <c:v>0.90909099999999998</c:v>
                </c:pt>
                <c:pt idx="1658">
                  <c:v>0.90909099999999998</c:v>
                </c:pt>
                <c:pt idx="1659">
                  <c:v>0.90909099999999998</c:v>
                </c:pt>
                <c:pt idx="1660">
                  <c:v>0.90909099999999998</c:v>
                </c:pt>
                <c:pt idx="1661">
                  <c:v>0.90909099999999998</c:v>
                </c:pt>
                <c:pt idx="1662">
                  <c:v>0.90909099999999998</c:v>
                </c:pt>
                <c:pt idx="1663">
                  <c:v>0.90909099999999998</c:v>
                </c:pt>
                <c:pt idx="1664">
                  <c:v>0.90909099999999998</c:v>
                </c:pt>
                <c:pt idx="1665">
                  <c:v>0.90909099999999998</c:v>
                </c:pt>
                <c:pt idx="1666">
                  <c:v>0.90909099999999998</c:v>
                </c:pt>
                <c:pt idx="1667">
                  <c:v>0.90909099999999998</c:v>
                </c:pt>
                <c:pt idx="1668">
                  <c:v>0.90909099999999998</c:v>
                </c:pt>
                <c:pt idx="1669">
                  <c:v>0.90909099999999998</c:v>
                </c:pt>
                <c:pt idx="1670">
                  <c:v>0.90909099999999998</c:v>
                </c:pt>
                <c:pt idx="1671">
                  <c:v>0.90909099999999998</c:v>
                </c:pt>
                <c:pt idx="1672">
                  <c:v>0.90909099999999998</c:v>
                </c:pt>
                <c:pt idx="1673">
                  <c:v>0.90909099999999998</c:v>
                </c:pt>
                <c:pt idx="1674">
                  <c:v>0.90909099999999998</c:v>
                </c:pt>
                <c:pt idx="1675">
                  <c:v>0.90909099999999998</c:v>
                </c:pt>
                <c:pt idx="1676">
                  <c:v>0.90909099999999998</c:v>
                </c:pt>
                <c:pt idx="1677">
                  <c:v>0.90909099999999998</c:v>
                </c:pt>
                <c:pt idx="1678">
                  <c:v>0.90909099999999998</c:v>
                </c:pt>
                <c:pt idx="1679">
                  <c:v>0.90909099999999998</c:v>
                </c:pt>
                <c:pt idx="1680">
                  <c:v>0.90909099999999998</c:v>
                </c:pt>
                <c:pt idx="1681">
                  <c:v>0.90909099999999998</c:v>
                </c:pt>
                <c:pt idx="1682">
                  <c:v>0.90909099999999998</c:v>
                </c:pt>
                <c:pt idx="1683">
                  <c:v>0.90909099999999998</c:v>
                </c:pt>
                <c:pt idx="1684">
                  <c:v>0.90909099999999998</c:v>
                </c:pt>
                <c:pt idx="1685">
                  <c:v>0.90909099999999998</c:v>
                </c:pt>
                <c:pt idx="1686">
                  <c:v>0.90909099999999998</c:v>
                </c:pt>
                <c:pt idx="1687">
                  <c:v>0.90909099999999998</c:v>
                </c:pt>
                <c:pt idx="1688">
                  <c:v>0.90909099999999998</c:v>
                </c:pt>
                <c:pt idx="1689">
                  <c:v>0.90909099999999998</c:v>
                </c:pt>
                <c:pt idx="1690">
                  <c:v>0.90909099999999998</c:v>
                </c:pt>
                <c:pt idx="1691">
                  <c:v>0.90909099999999998</c:v>
                </c:pt>
                <c:pt idx="1692">
                  <c:v>0.90909099999999998</c:v>
                </c:pt>
                <c:pt idx="1693">
                  <c:v>0.90909099999999998</c:v>
                </c:pt>
                <c:pt idx="1694">
                  <c:v>0.90909099999999998</c:v>
                </c:pt>
                <c:pt idx="1695">
                  <c:v>0.90909099999999998</c:v>
                </c:pt>
                <c:pt idx="1696">
                  <c:v>0.90909099999999998</c:v>
                </c:pt>
                <c:pt idx="1697">
                  <c:v>0.90909099999999998</c:v>
                </c:pt>
                <c:pt idx="1698">
                  <c:v>0.90909099999999998</c:v>
                </c:pt>
                <c:pt idx="1699">
                  <c:v>0.90909099999999998</c:v>
                </c:pt>
                <c:pt idx="1700">
                  <c:v>0.90909099999999998</c:v>
                </c:pt>
                <c:pt idx="1701">
                  <c:v>0.90909099999999998</c:v>
                </c:pt>
                <c:pt idx="1702">
                  <c:v>0.90909099999999998</c:v>
                </c:pt>
                <c:pt idx="1703">
                  <c:v>0.90909099999999998</c:v>
                </c:pt>
                <c:pt idx="1704">
                  <c:v>0.90909099999999998</c:v>
                </c:pt>
                <c:pt idx="1705">
                  <c:v>0.90909099999999998</c:v>
                </c:pt>
                <c:pt idx="1706">
                  <c:v>0.90909099999999998</c:v>
                </c:pt>
                <c:pt idx="1707">
                  <c:v>0.90909099999999998</c:v>
                </c:pt>
                <c:pt idx="1708">
                  <c:v>0.90909099999999998</c:v>
                </c:pt>
                <c:pt idx="1709">
                  <c:v>0.90909099999999998</c:v>
                </c:pt>
                <c:pt idx="1710">
                  <c:v>0.90909099999999998</c:v>
                </c:pt>
                <c:pt idx="1711">
                  <c:v>0.90909099999999998</c:v>
                </c:pt>
                <c:pt idx="1712">
                  <c:v>0.90909099999999998</c:v>
                </c:pt>
                <c:pt idx="1713">
                  <c:v>0.90909099999999998</c:v>
                </c:pt>
                <c:pt idx="1714">
                  <c:v>0.90909099999999998</c:v>
                </c:pt>
                <c:pt idx="1715">
                  <c:v>0.90909099999999998</c:v>
                </c:pt>
                <c:pt idx="1716">
                  <c:v>0.90909099999999998</c:v>
                </c:pt>
                <c:pt idx="1717">
                  <c:v>0.90909099999999998</c:v>
                </c:pt>
                <c:pt idx="1718">
                  <c:v>0.90909099999999998</c:v>
                </c:pt>
                <c:pt idx="1719">
                  <c:v>0.90909099999999998</c:v>
                </c:pt>
                <c:pt idx="1720">
                  <c:v>0.90909099999999998</c:v>
                </c:pt>
                <c:pt idx="1721">
                  <c:v>0.90909099999999998</c:v>
                </c:pt>
                <c:pt idx="1722">
                  <c:v>0.90909099999999998</c:v>
                </c:pt>
                <c:pt idx="1723">
                  <c:v>0.90909099999999998</c:v>
                </c:pt>
                <c:pt idx="1724">
                  <c:v>0.90909099999999998</c:v>
                </c:pt>
                <c:pt idx="1725">
                  <c:v>0.90909099999999998</c:v>
                </c:pt>
                <c:pt idx="1726">
                  <c:v>0.90909099999999998</c:v>
                </c:pt>
                <c:pt idx="1727">
                  <c:v>0.90909099999999998</c:v>
                </c:pt>
                <c:pt idx="1728">
                  <c:v>0.90909099999999998</c:v>
                </c:pt>
                <c:pt idx="1729">
                  <c:v>0.90909099999999998</c:v>
                </c:pt>
                <c:pt idx="1730">
                  <c:v>0.90909099999999998</c:v>
                </c:pt>
                <c:pt idx="1731">
                  <c:v>0.90909099999999998</c:v>
                </c:pt>
                <c:pt idx="1732">
                  <c:v>0.90909099999999998</c:v>
                </c:pt>
                <c:pt idx="1733">
                  <c:v>0.90909099999999998</c:v>
                </c:pt>
                <c:pt idx="1734">
                  <c:v>0.90909099999999998</c:v>
                </c:pt>
                <c:pt idx="1735">
                  <c:v>0.90909099999999998</c:v>
                </c:pt>
                <c:pt idx="1736">
                  <c:v>0.90909099999999998</c:v>
                </c:pt>
                <c:pt idx="1737">
                  <c:v>0.90909099999999998</c:v>
                </c:pt>
                <c:pt idx="1738">
                  <c:v>0.90909099999999998</c:v>
                </c:pt>
                <c:pt idx="1739">
                  <c:v>0.90909099999999998</c:v>
                </c:pt>
                <c:pt idx="1740">
                  <c:v>0.90909099999999998</c:v>
                </c:pt>
                <c:pt idx="1741">
                  <c:v>0.90909099999999998</c:v>
                </c:pt>
                <c:pt idx="1742">
                  <c:v>0.90909099999999998</c:v>
                </c:pt>
                <c:pt idx="1743">
                  <c:v>0.90909099999999998</c:v>
                </c:pt>
                <c:pt idx="1744">
                  <c:v>0.90909099999999998</c:v>
                </c:pt>
                <c:pt idx="1745">
                  <c:v>0.90909099999999998</c:v>
                </c:pt>
                <c:pt idx="1746">
                  <c:v>0.90909099999999998</c:v>
                </c:pt>
                <c:pt idx="1747">
                  <c:v>0.90909099999999998</c:v>
                </c:pt>
                <c:pt idx="1748">
                  <c:v>0.90909099999999998</c:v>
                </c:pt>
                <c:pt idx="1749">
                  <c:v>0.90909099999999998</c:v>
                </c:pt>
                <c:pt idx="1750">
                  <c:v>0.90909099999999998</c:v>
                </c:pt>
                <c:pt idx="1751">
                  <c:v>0.90909099999999998</c:v>
                </c:pt>
                <c:pt idx="1752">
                  <c:v>0.90909099999999998</c:v>
                </c:pt>
                <c:pt idx="1753">
                  <c:v>0.90909099999999998</c:v>
                </c:pt>
                <c:pt idx="1754">
                  <c:v>0.90909099999999998</c:v>
                </c:pt>
                <c:pt idx="1755">
                  <c:v>0.90909099999999998</c:v>
                </c:pt>
                <c:pt idx="1756">
                  <c:v>0.90909099999999998</c:v>
                </c:pt>
                <c:pt idx="1757">
                  <c:v>0.90909099999999998</c:v>
                </c:pt>
                <c:pt idx="1758">
                  <c:v>0.90909099999999998</c:v>
                </c:pt>
                <c:pt idx="1759">
                  <c:v>0.90909099999999998</c:v>
                </c:pt>
                <c:pt idx="1760">
                  <c:v>0.90909099999999998</c:v>
                </c:pt>
                <c:pt idx="1761">
                  <c:v>0.90909099999999998</c:v>
                </c:pt>
                <c:pt idx="1762">
                  <c:v>0.90909099999999998</c:v>
                </c:pt>
                <c:pt idx="1763">
                  <c:v>0.90909099999999998</c:v>
                </c:pt>
                <c:pt idx="1764">
                  <c:v>0.90909099999999998</c:v>
                </c:pt>
                <c:pt idx="1765">
                  <c:v>0.90909099999999998</c:v>
                </c:pt>
                <c:pt idx="1766">
                  <c:v>0.90909099999999998</c:v>
                </c:pt>
                <c:pt idx="1767">
                  <c:v>0.90909099999999998</c:v>
                </c:pt>
                <c:pt idx="1768">
                  <c:v>0.90909099999999998</c:v>
                </c:pt>
                <c:pt idx="1769">
                  <c:v>0.90909099999999998</c:v>
                </c:pt>
                <c:pt idx="1770">
                  <c:v>0.90909099999999998</c:v>
                </c:pt>
                <c:pt idx="1771">
                  <c:v>0.90909099999999998</c:v>
                </c:pt>
                <c:pt idx="1772">
                  <c:v>0.90909099999999998</c:v>
                </c:pt>
                <c:pt idx="1773">
                  <c:v>0.90909099999999998</c:v>
                </c:pt>
                <c:pt idx="1774">
                  <c:v>0.90909099999999998</c:v>
                </c:pt>
                <c:pt idx="1775">
                  <c:v>0.90909099999999998</c:v>
                </c:pt>
                <c:pt idx="1776">
                  <c:v>0.90909099999999998</c:v>
                </c:pt>
                <c:pt idx="1777">
                  <c:v>0.90909099999999998</c:v>
                </c:pt>
                <c:pt idx="1778">
                  <c:v>0.90909099999999998</c:v>
                </c:pt>
                <c:pt idx="1779">
                  <c:v>0.90909099999999998</c:v>
                </c:pt>
                <c:pt idx="1780">
                  <c:v>0.90909099999999998</c:v>
                </c:pt>
                <c:pt idx="1781">
                  <c:v>0.90909099999999998</c:v>
                </c:pt>
                <c:pt idx="1782">
                  <c:v>0.90909099999999998</c:v>
                </c:pt>
                <c:pt idx="1783">
                  <c:v>0.90909099999999998</c:v>
                </c:pt>
                <c:pt idx="1784">
                  <c:v>0.90909099999999998</c:v>
                </c:pt>
                <c:pt idx="1785">
                  <c:v>0.90909099999999998</c:v>
                </c:pt>
                <c:pt idx="1786">
                  <c:v>0.90909099999999998</c:v>
                </c:pt>
                <c:pt idx="1787">
                  <c:v>0.90909099999999998</c:v>
                </c:pt>
                <c:pt idx="1788">
                  <c:v>0.90909099999999998</c:v>
                </c:pt>
                <c:pt idx="1789">
                  <c:v>0.90909099999999998</c:v>
                </c:pt>
                <c:pt idx="1790">
                  <c:v>0.90909099999999998</c:v>
                </c:pt>
                <c:pt idx="1791">
                  <c:v>0.90909099999999998</c:v>
                </c:pt>
                <c:pt idx="1792">
                  <c:v>0.90909099999999998</c:v>
                </c:pt>
                <c:pt idx="1793">
                  <c:v>0.90909099999999998</c:v>
                </c:pt>
                <c:pt idx="1794">
                  <c:v>0.90909099999999998</c:v>
                </c:pt>
                <c:pt idx="1795">
                  <c:v>0.90909099999999998</c:v>
                </c:pt>
                <c:pt idx="1796">
                  <c:v>0.90909099999999998</c:v>
                </c:pt>
                <c:pt idx="1797">
                  <c:v>0.90909099999999998</c:v>
                </c:pt>
                <c:pt idx="1798">
                  <c:v>0.90909099999999998</c:v>
                </c:pt>
                <c:pt idx="1799">
                  <c:v>0.90909099999999998</c:v>
                </c:pt>
                <c:pt idx="1800">
                  <c:v>0.90909099999999998</c:v>
                </c:pt>
                <c:pt idx="1801">
                  <c:v>0.90909099999999998</c:v>
                </c:pt>
                <c:pt idx="1802">
                  <c:v>0.90909099999999998</c:v>
                </c:pt>
                <c:pt idx="1803">
                  <c:v>0.90909099999999998</c:v>
                </c:pt>
                <c:pt idx="1804">
                  <c:v>0.90909099999999998</c:v>
                </c:pt>
                <c:pt idx="1805">
                  <c:v>0.90909099999999998</c:v>
                </c:pt>
                <c:pt idx="1806">
                  <c:v>0.90909099999999998</c:v>
                </c:pt>
                <c:pt idx="1807">
                  <c:v>0.90909099999999998</c:v>
                </c:pt>
                <c:pt idx="1808">
                  <c:v>0.90909099999999998</c:v>
                </c:pt>
                <c:pt idx="1809">
                  <c:v>0.90909099999999998</c:v>
                </c:pt>
                <c:pt idx="1810">
                  <c:v>0.90909099999999998</c:v>
                </c:pt>
                <c:pt idx="1811">
                  <c:v>0.90909099999999998</c:v>
                </c:pt>
                <c:pt idx="1812">
                  <c:v>0.90909099999999998</c:v>
                </c:pt>
                <c:pt idx="1813">
                  <c:v>0.90909099999999998</c:v>
                </c:pt>
                <c:pt idx="1814">
                  <c:v>0.90909099999999998</c:v>
                </c:pt>
                <c:pt idx="1815">
                  <c:v>0.90909099999999998</c:v>
                </c:pt>
                <c:pt idx="1816">
                  <c:v>0.90909099999999998</c:v>
                </c:pt>
                <c:pt idx="1817">
                  <c:v>0.90909099999999998</c:v>
                </c:pt>
                <c:pt idx="1818">
                  <c:v>0.90909099999999998</c:v>
                </c:pt>
                <c:pt idx="1819">
                  <c:v>0.90909099999999998</c:v>
                </c:pt>
                <c:pt idx="1820">
                  <c:v>0.90909099999999998</c:v>
                </c:pt>
                <c:pt idx="1821">
                  <c:v>0.90909099999999998</c:v>
                </c:pt>
                <c:pt idx="1822">
                  <c:v>0.90909099999999998</c:v>
                </c:pt>
                <c:pt idx="1823">
                  <c:v>0.90909099999999998</c:v>
                </c:pt>
                <c:pt idx="1824">
                  <c:v>0.90909099999999998</c:v>
                </c:pt>
                <c:pt idx="1825">
                  <c:v>0.90909099999999998</c:v>
                </c:pt>
                <c:pt idx="1826">
                  <c:v>0.90909099999999998</c:v>
                </c:pt>
                <c:pt idx="1827">
                  <c:v>0.90909099999999998</c:v>
                </c:pt>
                <c:pt idx="1828">
                  <c:v>0.90909099999999998</c:v>
                </c:pt>
                <c:pt idx="1829">
                  <c:v>0.90909099999999998</c:v>
                </c:pt>
                <c:pt idx="1830">
                  <c:v>0.90909099999999998</c:v>
                </c:pt>
                <c:pt idx="1831">
                  <c:v>0.90909099999999998</c:v>
                </c:pt>
                <c:pt idx="1832">
                  <c:v>0.90909099999999998</c:v>
                </c:pt>
                <c:pt idx="1833">
                  <c:v>0.90909099999999998</c:v>
                </c:pt>
                <c:pt idx="1834">
                  <c:v>0.90909099999999998</c:v>
                </c:pt>
                <c:pt idx="1835">
                  <c:v>0.90909099999999998</c:v>
                </c:pt>
                <c:pt idx="1836">
                  <c:v>0.90909099999999998</c:v>
                </c:pt>
                <c:pt idx="1837">
                  <c:v>0.90909099999999998</c:v>
                </c:pt>
                <c:pt idx="1838">
                  <c:v>0.90909099999999998</c:v>
                </c:pt>
                <c:pt idx="1839">
                  <c:v>0.90909099999999998</c:v>
                </c:pt>
                <c:pt idx="1840">
                  <c:v>0.90909099999999998</c:v>
                </c:pt>
                <c:pt idx="1841">
                  <c:v>0.90909099999999998</c:v>
                </c:pt>
                <c:pt idx="1842">
                  <c:v>0.90909099999999998</c:v>
                </c:pt>
                <c:pt idx="1843">
                  <c:v>0.90909099999999998</c:v>
                </c:pt>
                <c:pt idx="1844">
                  <c:v>0.90909099999999998</c:v>
                </c:pt>
                <c:pt idx="1845">
                  <c:v>0.90909099999999998</c:v>
                </c:pt>
                <c:pt idx="1846">
                  <c:v>0.90909099999999998</c:v>
                </c:pt>
                <c:pt idx="1847">
                  <c:v>0.90909099999999998</c:v>
                </c:pt>
                <c:pt idx="1848">
                  <c:v>0.90909099999999998</c:v>
                </c:pt>
                <c:pt idx="1849">
                  <c:v>0.90909099999999998</c:v>
                </c:pt>
                <c:pt idx="1850">
                  <c:v>0.90909099999999998</c:v>
                </c:pt>
                <c:pt idx="1851">
                  <c:v>0.90909099999999998</c:v>
                </c:pt>
                <c:pt idx="1852">
                  <c:v>0.90909099999999998</c:v>
                </c:pt>
                <c:pt idx="1853">
                  <c:v>0.90909099999999998</c:v>
                </c:pt>
                <c:pt idx="1854">
                  <c:v>0.90909099999999998</c:v>
                </c:pt>
                <c:pt idx="1855">
                  <c:v>0.90909099999999998</c:v>
                </c:pt>
                <c:pt idx="1856">
                  <c:v>0.90909099999999998</c:v>
                </c:pt>
                <c:pt idx="1857">
                  <c:v>0.90909099999999998</c:v>
                </c:pt>
                <c:pt idx="1858">
                  <c:v>0.90909099999999998</c:v>
                </c:pt>
                <c:pt idx="1859">
                  <c:v>0.90909099999999998</c:v>
                </c:pt>
                <c:pt idx="1860">
                  <c:v>0.90909099999999998</c:v>
                </c:pt>
                <c:pt idx="1861">
                  <c:v>0.90909099999999998</c:v>
                </c:pt>
                <c:pt idx="1862">
                  <c:v>0.90909099999999998</c:v>
                </c:pt>
                <c:pt idx="1863">
                  <c:v>0.90909099999999998</c:v>
                </c:pt>
                <c:pt idx="1864">
                  <c:v>0.90909099999999998</c:v>
                </c:pt>
                <c:pt idx="1865">
                  <c:v>0.90909099999999998</c:v>
                </c:pt>
                <c:pt idx="1866">
                  <c:v>0.90909099999999998</c:v>
                </c:pt>
                <c:pt idx="1867">
                  <c:v>0.90909099999999998</c:v>
                </c:pt>
                <c:pt idx="1868">
                  <c:v>0.90909099999999998</c:v>
                </c:pt>
                <c:pt idx="1869">
                  <c:v>0.90909099999999998</c:v>
                </c:pt>
                <c:pt idx="1870">
                  <c:v>0.90909099999999998</c:v>
                </c:pt>
                <c:pt idx="1871">
                  <c:v>0.90909099999999998</c:v>
                </c:pt>
                <c:pt idx="1872">
                  <c:v>0.90909099999999998</c:v>
                </c:pt>
                <c:pt idx="1873">
                  <c:v>0.90909099999999998</c:v>
                </c:pt>
                <c:pt idx="1874">
                  <c:v>0.90909099999999998</c:v>
                </c:pt>
                <c:pt idx="1875">
                  <c:v>0.90909099999999998</c:v>
                </c:pt>
                <c:pt idx="1876">
                  <c:v>0.90909099999999998</c:v>
                </c:pt>
                <c:pt idx="1877">
                  <c:v>0.90909099999999998</c:v>
                </c:pt>
                <c:pt idx="1878">
                  <c:v>0.90909099999999998</c:v>
                </c:pt>
                <c:pt idx="1879">
                  <c:v>0.90909099999999998</c:v>
                </c:pt>
                <c:pt idx="1880">
                  <c:v>0.90909099999999998</c:v>
                </c:pt>
                <c:pt idx="1881">
                  <c:v>0.90909099999999998</c:v>
                </c:pt>
                <c:pt idx="1882">
                  <c:v>0.90909099999999998</c:v>
                </c:pt>
                <c:pt idx="1883">
                  <c:v>0.90909099999999998</c:v>
                </c:pt>
                <c:pt idx="1884">
                  <c:v>0.90909099999999998</c:v>
                </c:pt>
                <c:pt idx="1885">
                  <c:v>0.90909099999999998</c:v>
                </c:pt>
                <c:pt idx="1886">
                  <c:v>0.90909099999999998</c:v>
                </c:pt>
                <c:pt idx="1887">
                  <c:v>0.90909099999999998</c:v>
                </c:pt>
                <c:pt idx="1888">
                  <c:v>0.90909099999999998</c:v>
                </c:pt>
                <c:pt idx="1889">
                  <c:v>0.90909099999999998</c:v>
                </c:pt>
                <c:pt idx="1890">
                  <c:v>0.90909099999999998</c:v>
                </c:pt>
                <c:pt idx="1891">
                  <c:v>0.90909099999999998</c:v>
                </c:pt>
                <c:pt idx="1892">
                  <c:v>0.90909099999999998</c:v>
                </c:pt>
                <c:pt idx="1893">
                  <c:v>0.90909099999999998</c:v>
                </c:pt>
                <c:pt idx="1894">
                  <c:v>0.90909099999999998</c:v>
                </c:pt>
                <c:pt idx="1895">
                  <c:v>0.90909099999999998</c:v>
                </c:pt>
                <c:pt idx="1896">
                  <c:v>0.90909099999999998</c:v>
                </c:pt>
                <c:pt idx="1897">
                  <c:v>0.90909099999999998</c:v>
                </c:pt>
                <c:pt idx="1898">
                  <c:v>0.90909099999999998</c:v>
                </c:pt>
                <c:pt idx="1899">
                  <c:v>0.90909099999999998</c:v>
                </c:pt>
                <c:pt idx="1900">
                  <c:v>0.90909099999999998</c:v>
                </c:pt>
                <c:pt idx="1901">
                  <c:v>0.90909099999999998</c:v>
                </c:pt>
                <c:pt idx="1902">
                  <c:v>0.90909099999999998</c:v>
                </c:pt>
                <c:pt idx="1903">
                  <c:v>0.90909099999999998</c:v>
                </c:pt>
                <c:pt idx="1904">
                  <c:v>0.90909099999999998</c:v>
                </c:pt>
                <c:pt idx="1905">
                  <c:v>0.90909099999999998</c:v>
                </c:pt>
                <c:pt idx="1906">
                  <c:v>0.90909099999999998</c:v>
                </c:pt>
                <c:pt idx="1907">
                  <c:v>0.90909099999999998</c:v>
                </c:pt>
                <c:pt idx="1908">
                  <c:v>0.90909099999999998</c:v>
                </c:pt>
                <c:pt idx="1909">
                  <c:v>0.90909099999999998</c:v>
                </c:pt>
                <c:pt idx="1910">
                  <c:v>0.90909099999999998</c:v>
                </c:pt>
                <c:pt idx="1911">
                  <c:v>0.90909099999999998</c:v>
                </c:pt>
                <c:pt idx="1912">
                  <c:v>0.90909099999999998</c:v>
                </c:pt>
                <c:pt idx="1913">
                  <c:v>0.90909099999999998</c:v>
                </c:pt>
                <c:pt idx="1914">
                  <c:v>0.90909099999999998</c:v>
                </c:pt>
                <c:pt idx="1915">
                  <c:v>0.90909099999999998</c:v>
                </c:pt>
                <c:pt idx="1916">
                  <c:v>0.90909099999999998</c:v>
                </c:pt>
                <c:pt idx="1917">
                  <c:v>0.90909099999999998</c:v>
                </c:pt>
                <c:pt idx="1918">
                  <c:v>0.90909099999999998</c:v>
                </c:pt>
                <c:pt idx="1919">
                  <c:v>0.90909099999999998</c:v>
                </c:pt>
                <c:pt idx="1920">
                  <c:v>0.90909099999999998</c:v>
                </c:pt>
                <c:pt idx="1921">
                  <c:v>0.90909099999999998</c:v>
                </c:pt>
                <c:pt idx="1922">
                  <c:v>0.90909099999999998</c:v>
                </c:pt>
                <c:pt idx="1923">
                  <c:v>0.90909099999999998</c:v>
                </c:pt>
                <c:pt idx="1924">
                  <c:v>0.90909099999999998</c:v>
                </c:pt>
                <c:pt idx="1925">
                  <c:v>0.90909099999999998</c:v>
                </c:pt>
                <c:pt idx="1926">
                  <c:v>0.90909099999999998</c:v>
                </c:pt>
                <c:pt idx="1927">
                  <c:v>0.90909099999999998</c:v>
                </c:pt>
                <c:pt idx="1928">
                  <c:v>0.90909099999999998</c:v>
                </c:pt>
                <c:pt idx="1929">
                  <c:v>0.90909099999999998</c:v>
                </c:pt>
                <c:pt idx="1930">
                  <c:v>0.90909099999999998</c:v>
                </c:pt>
                <c:pt idx="1931">
                  <c:v>0.90909099999999998</c:v>
                </c:pt>
                <c:pt idx="1932">
                  <c:v>0.90909099999999998</c:v>
                </c:pt>
                <c:pt idx="1933">
                  <c:v>0.90909099999999998</c:v>
                </c:pt>
                <c:pt idx="1934">
                  <c:v>0.90909099999999998</c:v>
                </c:pt>
                <c:pt idx="1935">
                  <c:v>0.90909099999999998</c:v>
                </c:pt>
                <c:pt idx="1936">
                  <c:v>0.90909099999999998</c:v>
                </c:pt>
                <c:pt idx="1937">
                  <c:v>0.90909099999999998</c:v>
                </c:pt>
                <c:pt idx="1938">
                  <c:v>0.90909099999999998</c:v>
                </c:pt>
                <c:pt idx="1939">
                  <c:v>0.90909099999999998</c:v>
                </c:pt>
                <c:pt idx="1940">
                  <c:v>0.90909099999999998</c:v>
                </c:pt>
                <c:pt idx="1941">
                  <c:v>0.90909099999999998</c:v>
                </c:pt>
                <c:pt idx="1942">
                  <c:v>0.90909099999999998</c:v>
                </c:pt>
                <c:pt idx="1943">
                  <c:v>0.90909099999999998</c:v>
                </c:pt>
                <c:pt idx="1944">
                  <c:v>0.90909099999999998</c:v>
                </c:pt>
                <c:pt idx="1945">
                  <c:v>0.90909099999999998</c:v>
                </c:pt>
                <c:pt idx="1946">
                  <c:v>0.90909099999999998</c:v>
                </c:pt>
                <c:pt idx="1947">
                  <c:v>0.90909099999999998</c:v>
                </c:pt>
                <c:pt idx="1948">
                  <c:v>0.90909099999999998</c:v>
                </c:pt>
                <c:pt idx="1949">
                  <c:v>0.90909099999999998</c:v>
                </c:pt>
                <c:pt idx="1950">
                  <c:v>0.90909099999999998</c:v>
                </c:pt>
                <c:pt idx="1951">
                  <c:v>0.90909099999999998</c:v>
                </c:pt>
                <c:pt idx="1952">
                  <c:v>0.90909099999999998</c:v>
                </c:pt>
                <c:pt idx="1953">
                  <c:v>0.90909099999999998</c:v>
                </c:pt>
                <c:pt idx="1954">
                  <c:v>0.90909099999999998</c:v>
                </c:pt>
                <c:pt idx="1955">
                  <c:v>0.90909099999999998</c:v>
                </c:pt>
                <c:pt idx="1956">
                  <c:v>0.90909099999999998</c:v>
                </c:pt>
                <c:pt idx="1957">
                  <c:v>0.90909099999999998</c:v>
                </c:pt>
                <c:pt idx="1958">
                  <c:v>0.90909099999999998</c:v>
                </c:pt>
                <c:pt idx="1959">
                  <c:v>0.90909099999999998</c:v>
                </c:pt>
                <c:pt idx="1960">
                  <c:v>0.90909099999999998</c:v>
                </c:pt>
                <c:pt idx="1961">
                  <c:v>0.90909099999999998</c:v>
                </c:pt>
                <c:pt idx="1962">
                  <c:v>0.90909099999999998</c:v>
                </c:pt>
                <c:pt idx="1963">
                  <c:v>0.90909099999999998</c:v>
                </c:pt>
                <c:pt idx="1964">
                  <c:v>0.90909099999999998</c:v>
                </c:pt>
                <c:pt idx="1965">
                  <c:v>0.90909099999999998</c:v>
                </c:pt>
                <c:pt idx="1966">
                  <c:v>0.90909099999999998</c:v>
                </c:pt>
                <c:pt idx="1967">
                  <c:v>0.90909099999999998</c:v>
                </c:pt>
                <c:pt idx="1968">
                  <c:v>0.90909099999999998</c:v>
                </c:pt>
                <c:pt idx="1969">
                  <c:v>0.90909099999999998</c:v>
                </c:pt>
                <c:pt idx="1970">
                  <c:v>0.90909099999999998</c:v>
                </c:pt>
                <c:pt idx="1971">
                  <c:v>0.90909099999999998</c:v>
                </c:pt>
                <c:pt idx="1972">
                  <c:v>0.90909099999999998</c:v>
                </c:pt>
                <c:pt idx="1973">
                  <c:v>0.90909099999999998</c:v>
                </c:pt>
                <c:pt idx="1974">
                  <c:v>0.90909099999999998</c:v>
                </c:pt>
                <c:pt idx="1975">
                  <c:v>0.90909099999999998</c:v>
                </c:pt>
                <c:pt idx="1976">
                  <c:v>0.90909099999999998</c:v>
                </c:pt>
                <c:pt idx="1977">
                  <c:v>0.90909099999999998</c:v>
                </c:pt>
                <c:pt idx="1978">
                  <c:v>0.90909099999999998</c:v>
                </c:pt>
                <c:pt idx="1979">
                  <c:v>0.90909099999999998</c:v>
                </c:pt>
                <c:pt idx="1980">
                  <c:v>0.90909099999999998</c:v>
                </c:pt>
                <c:pt idx="1981">
                  <c:v>0.90909099999999998</c:v>
                </c:pt>
                <c:pt idx="1982">
                  <c:v>0.90909099999999998</c:v>
                </c:pt>
                <c:pt idx="1983">
                  <c:v>0.90909099999999998</c:v>
                </c:pt>
                <c:pt idx="1984">
                  <c:v>0.90909099999999998</c:v>
                </c:pt>
                <c:pt idx="1985">
                  <c:v>0.90909099999999998</c:v>
                </c:pt>
                <c:pt idx="1986">
                  <c:v>0.90909099999999998</c:v>
                </c:pt>
                <c:pt idx="1987">
                  <c:v>0.90909099999999998</c:v>
                </c:pt>
                <c:pt idx="1988">
                  <c:v>0.90909099999999998</c:v>
                </c:pt>
                <c:pt idx="1989">
                  <c:v>0.90909099999999998</c:v>
                </c:pt>
                <c:pt idx="1990">
                  <c:v>0.90909099999999998</c:v>
                </c:pt>
                <c:pt idx="1991">
                  <c:v>0.90909099999999998</c:v>
                </c:pt>
                <c:pt idx="1992">
                  <c:v>0.90909099999999998</c:v>
                </c:pt>
                <c:pt idx="1993">
                  <c:v>0.90909099999999998</c:v>
                </c:pt>
                <c:pt idx="1994">
                  <c:v>0.90909099999999998</c:v>
                </c:pt>
                <c:pt idx="1995">
                  <c:v>0.90909099999999998</c:v>
                </c:pt>
                <c:pt idx="1996">
                  <c:v>0.90909099999999998</c:v>
                </c:pt>
                <c:pt idx="1997">
                  <c:v>0.90909099999999998</c:v>
                </c:pt>
                <c:pt idx="1998">
                  <c:v>0.90909099999999998</c:v>
                </c:pt>
                <c:pt idx="1999">
                  <c:v>0.90909099999999998</c:v>
                </c:pt>
                <c:pt idx="2000">
                  <c:v>0.90909099999999998</c:v>
                </c:pt>
                <c:pt idx="2001">
                  <c:v>0.90909099999999998</c:v>
                </c:pt>
                <c:pt idx="2002">
                  <c:v>0.90909099999999998</c:v>
                </c:pt>
                <c:pt idx="2003">
                  <c:v>0.90909099999999998</c:v>
                </c:pt>
                <c:pt idx="2004">
                  <c:v>0.90909099999999998</c:v>
                </c:pt>
                <c:pt idx="2005">
                  <c:v>0.90909099999999998</c:v>
                </c:pt>
                <c:pt idx="2006">
                  <c:v>0.90909099999999998</c:v>
                </c:pt>
                <c:pt idx="2007">
                  <c:v>0.90909099999999998</c:v>
                </c:pt>
                <c:pt idx="2008">
                  <c:v>0.90909099999999998</c:v>
                </c:pt>
                <c:pt idx="2009">
                  <c:v>0.90909099999999998</c:v>
                </c:pt>
                <c:pt idx="2010">
                  <c:v>0.90909099999999998</c:v>
                </c:pt>
                <c:pt idx="2011">
                  <c:v>0.90909099999999998</c:v>
                </c:pt>
                <c:pt idx="2012">
                  <c:v>0.90909099999999998</c:v>
                </c:pt>
                <c:pt idx="2013">
                  <c:v>0.90909099999999998</c:v>
                </c:pt>
                <c:pt idx="2014">
                  <c:v>0.90909099999999998</c:v>
                </c:pt>
                <c:pt idx="2015">
                  <c:v>0.90909099999999998</c:v>
                </c:pt>
                <c:pt idx="2016">
                  <c:v>0.90909099999999998</c:v>
                </c:pt>
                <c:pt idx="2017">
                  <c:v>0.90909099999999998</c:v>
                </c:pt>
                <c:pt idx="2018">
                  <c:v>0.90909099999999998</c:v>
                </c:pt>
                <c:pt idx="2019">
                  <c:v>0.90909099999999998</c:v>
                </c:pt>
                <c:pt idx="2020">
                  <c:v>0.90909099999999998</c:v>
                </c:pt>
                <c:pt idx="2021">
                  <c:v>0.90909099999999998</c:v>
                </c:pt>
                <c:pt idx="2022">
                  <c:v>0.90909099999999998</c:v>
                </c:pt>
                <c:pt idx="2023">
                  <c:v>0.90909099999999998</c:v>
                </c:pt>
                <c:pt idx="2024">
                  <c:v>0.90909099999999998</c:v>
                </c:pt>
                <c:pt idx="2025">
                  <c:v>0.90909099999999998</c:v>
                </c:pt>
                <c:pt idx="2026">
                  <c:v>0.90909099999999998</c:v>
                </c:pt>
                <c:pt idx="2027">
                  <c:v>0.90909099999999998</c:v>
                </c:pt>
                <c:pt idx="2028">
                  <c:v>0.90909099999999998</c:v>
                </c:pt>
                <c:pt idx="2029">
                  <c:v>0.90909099999999998</c:v>
                </c:pt>
                <c:pt idx="2030">
                  <c:v>0.90909099999999998</c:v>
                </c:pt>
                <c:pt idx="2031">
                  <c:v>0.90909099999999998</c:v>
                </c:pt>
                <c:pt idx="2032">
                  <c:v>0.90909099999999998</c:v>
                </c:pt>
                <c:pt idx="2033">
                  <c:v>0.90909099999999998</c:v>
                </c:pt>
                <c:pt idx="2034">
                  <c:v>0.90909099999999998</c:v>
                </c:pt>
                <c:pt idx="2035">
                  <c:v>0.90909099999999998</c:v>
                </c:pt>
                <c:pt idx="2036">
                  <c:v>0.90909099999999998</c:v>
                </c:pt>
                <c:pt idx="2037">
                  <c:v>0.90909099999999998</c:v>
                </c:pt>
                <c:pt idx="2038">
                  <c:v>0.90909099999999998</c:v>
                </c:pt>
                <c:pt idx="2039">
                  <c:v>0.90909099999999998</c:v>
                </c:pt>
                <c:pt idx="2040">
                  <c:v>0.90909099999999998</c:v>
                </c:pt>
                <c:pt idx="2041">
                  <c:v>0.90909099999999998</c:v>
                </c:pt>
                <c:pt idx="2042">
                  <c:v>0.90909099999999998</c:v>
                </c:pt>
                <c:pt idx="2043">
                  <c:v>0.90909099999999998</c:v>
                </c:pt>
                <c:pt idx="2044">
                  <c:v>0.90909099999999998</c:v>
                </c:pt>
                <c:pt idx="2045">
                  <c:v>0.90909099999999998</c:v>
                </c:pt>
                <c:pt idx="2046">
                  <c:v>0.90909099999999998</c:v>
                </c:pt>
                <c:pt idx="2047">
                  <c:v>0.90909099999999998</c:v>
                </c:pt>
                <c:pt idx="2048">
                  <c:v>0.90909099999999998</c:v>
                </c:pt>
                <c:pt idx="2049">
                  <c:v>0.90909099999999998</c:v>
                </c:pt>
                <c:pt idx="2050">
                  <c:v>0.90909099999999998</c:v>
                </c:pt>
                <c:pt idx="2051">
                  <c:v>0.90909099999999998</c:v>
                </c:pt>
                <c:pt idx="2052">
                  <c:v>0.90909099999999998</c:v>
                </c:pt>
                <c:pt idx="2053">
                  <c:v>0.90909099999999998</c:v>
                </c:pt>
                <c:pt idx="2054">
                  <c:v>0.90909099999999998</c:v>
                </c:pt>
                <c:pt idx="2055">
                  <c:v>0.90909099999999998</c:v>
                </c:pt>
                <c:pt idx="2056">
                  <c:v>0.90909099999999998</c:v>
                </c:pt>
                <c:pt idx="2057">
                  <c:v>0.90909099999999998</c:v>
                </c:pt>
                <c:pt idx="2058">
                  <c:v>0.90909099999999998</c:v>
                </c:pt>
                <c:pt idx="2059">
                  <c:v>0.90909099999999998</c:v>
                </c:pt>
                <c:pt idx="2060">
                  <c:v>0.90909099999999998</c:v>
                </c:pt>
                <c:pt idx="2061">
                  <c:v>0.90909099999999998</c:v>
                </c:pt>
                <c:pt idx="2062">
                  <c:v>0.90909099999999998</c:v>
                </c:pt>
                <c:pt idx="2063">
                  <c:v>0.90909099999999998</c:v>
                </c:pt>
                <c:pt idx="2064">
                  <c:v>0.90909099999999998</c:v>
                </c:pt>
                <c:pt idx="2065">
                  <c:v>0.90909099999999998</c:v>
                </c:pt>
                <c:pt idx="2066">
                  <c:v>0.90909099999999998</c:v>
                </c:pt>
                <c:pt idx="2067">
                  <c:v>0.90909099999999998</c:v>
                </c:pt>
                <c:pt idx="2068">
                  <c:v>0.90909099999999998</c:v>
                </c:pt>
                <c:pt idx="2069">
                  <c:v>0.90909099999999998</c:v>
                </c:pt>
                <c:pt idx="2070">
                  <c:v>0.90909099999999998</c:v>
                </c:pt>
                <c:pt idx="2071">
                  <c:v>0.90909099999999998</c:v>
                </c:pt>
                <c:pt idx="2072">
                  <c:v>0.90909099999999998</c:v>
                </c:pt>
                <c:pt idx="2073">
                  <c:v>0.90909099999999998</c:v>
                </c:pt>
                <c:pt idx="2074">
                  <c:v>0.90909099999999998</c:v>
                </c:pt>
                <c:pt idx="2075">
                  <c:v>0.90909099999999998</c:v>
                </c:pt>
                <c:pt idx="2076">
                  <c:v>0.90909099999999998</c:v>
                </c:pt>
                <c:pt idx="2077">
                  <c:v>0.90909099999999998</c:v>
                </c:pt>
                <c:pt idx="2078">
                  <c:v>0.90909099999999998</c:v>
                </c:pt>
                <c:pt idx="2079">
                  <c:v>0.90909099999999998</c:v>
                </c:pt>
                <c:pt idx="2080">
                  <c:v>0.90909099999999998</c:v>
                </c:pt>
                <c:pt idx="2081">
                  <c:v>0.90909099999999998</c:v>
                </c:pt>
                <c:pt idx="2082">
                  <c:v>0.90909099999999998</c:v>
                </c:pt>
                <c:pt idx="2083">
                  <c:v>0.90909099999999998</c:v>
                </c:pt>
                <c:pt idx="2084">
                  <c:v>0.90909099999999998</c:v>
                </c:pt>
                <c:pt idx="2085">
                  <c:v>0.90909099999999998</c:v>
                </c:pt>
                <c:pt idx="2086">
                  <c:v>0.90909099999999998</c:v>
                </c:pt>
                <c:pt idx="2087">
                  <c:v>0.90909099999999998</c:v>
                </c:pt>
                <c:pt idx="2088">
                  <c:v>0.90909099999999998</c:v>
                </c:pt>
                <c:pt idx="2089">
                  <c:v>0.90909099999999998</c:v>
                </c:pt>
                <c:pt idx="2090">
                  <c:v>0.90909099999999998</c:v>
                </c:pt>
                <c:pt idx="2091">
                  <c:v>0.90909099999999998</c:v>
                </c:pt>
                <c:pt idx="2092">
                  <c:v>0.90909099999999998</c:v>
                </c:pt>
                <c:pt idx="2093">
                  <c:v>0.90909099999999998</c:v>
                </c:pt>
                <c:pt idx="2094">
                  <c:v>0.90909099999999998</c:v>
                </c:pt>
                <c:pt idx="2095">
                  <c:v>0.90909099999999998</c:v>
                </c:pt>
                <c:pt idx="2096">
                  <c:v>0.90909099999999998</c:v>
                </c:pt>
                <c:pt idx="2097">
                  <c:v>0.90909099999999998</c:v>
                </c:pt>
                <c:pt idx="2098">
                  <c:v>0.90909099999999998</c:v>
                </c:pt>
                <c:pt idx="2099">
                  <c:v>0.90909099999999998</c:v>
                </c:pt>
                <c:pt idx="2100">
                  <c:v>0.90909099999999998</c:v>
                </c:pt>
                <c:pt idx="2101">
                  <c:v>0.90909099999999998</c:v>
                </c:pt>
                <c:pt idx="2102">
                  <c:v>0.90909099999999998</c:v>
                </c:pt>
                <c:pt idx="2103">
                  <c:v>0.90909099999999998</c:v>
                </c:pt>
                <c:pt idx="2104">
                  <c:v>0.90909099999999998</c:v>
                </c:pt>
                <c:pt idx="2105">
                  <c:v>0.90909099999999998</c:v>
                </c:pt>
                <c:pt idx="2106">
                  <c:v>0.90909099999999998</c:v>
                </c:pt>
                <c:pt idx="2107">
                  <c:v>0.90909099999999998</c:v>
                </c:pt>
                <c:pt idx="2108">
                  <c:v>0.90909099999999998</c:v>
                </c:pt>
                <c:pt idx="2109">
                  <c:v>0.90909099999999998</c:v>
                </c:pt>
                <c:pt idx="2110">
                  <c:v>0.90909099999999998</c:v>
                </c:pt>
                <c:pt idx="2111">
                  <c:v>0.90909099999999998</c:v>
                </c:pt>
                <c:pt idx="2112">
                  <c:v>0.90909099999999998</c:v>
                </c:pt>
                <c:pt idx="2113">
                  <c:v>0.90909099999999998</c:v>
                </c:pt>
                <c:pt idx="2114">
                  <c:v>0.90909099999999998</c:v>
                </c:pt>
                <c:pt idx="2115">
                  <c:v>0.90909099999999998</c:v>
                </c:pt>
                <c:pt idx="2116">
                  <c:v>0.90909099999999998</c:v>
                </c:pt>
                <c:pt idx="2117">
                  <c:v>0.90909099999999998</c:v>
                </c:pt>
                <c:pt idx="2118">
                  <c:v>0.90909099999999998</c:v>
                </c:pt>
                <c:pt idx="2119">
                  <c:v>0.90909099999999998</c:v>
                </c:pt>
                <c:pt idx="2120">
                  <c:v>0.90909099999999998</c:v>
                </c:pt>
                <c:pt idx="2121">
                  <c:v>0.90909099999999998</c:v>
                </c:pt>
                <c:pt idx="2122">
                  <c:v>0.90909099999999998</c:v>
                </c:pt>
                <c:pt idx="2123">
                  <c:v>0.90909099999999998</c:v>
                </c:pt>
                <c:pt idx="2124">
                  <c:v>0.90909099999999998</c:v>
                </c:pt>
                <c:pt idx="2125">
                  <c:v>0.90909099999999998</c:v>
                </c:pt>
                <c:pt idx="2126">
                  <c:v>0.90909099999999998</c:v>
                </c:pt>
                <c:pt idx="2127">
                  <c:v>0.90909099999999998</c:v>
                </c:pt>
                <c:pt idx="2128">
                  <c:v>0.90909099999999998</c:v>
                </c:pt>
                <c:pt idx="2129">
                  <c:v>0.90909099999999998</c:v>
                </c:pt>
                <c:pt idx="2130">
                  <c:v>0.90909099999999998</c:v>
                </c:pt>
                <c:pt idx="2131">
                  <c:v>0.90909099999999998</c:v>
                </c:pt>
                <c:pt idx="2132">
                  <c:v>0.90909099999999998</c:v>
                </c:pt>
                <c:pt idx="2133">
                  <c:v>0.90909099999999998</c:v>
                </c:pt>
                <c:pt idx="2134">
                  <c:v>0.90909099999999998</c:v>
                </c:pt>
                <c:pt idx="2135">
                  <c:v>0.90909099999999998</c:v>
                </c:pt>
                <c:pt idx="2136">
                  <c:v>0.90909099999999998</c:v>
                </c:pt>
                <c:pt idx="2137">
                  <c:v>0.90909099999999998</c:v>
                </c:pt>
                <c:pt idx="2138">
                  <c:v>0.90909099999999998</c:v>
                </c:pt>
                <c:pt idx="2139">
                  <c:v>0.90909099999999998</c:v>
                </c:pt>
                <c:pt idx="2140">
                  <c:v>0.90909099999999998</c:v>
                </c:pt>
                <c:pt idx="2141">
                  <c:v>0.90909099999999998</c:v>
                </c:pt>
                <c:pt idx="2142">
                  <c:v>0.90909099999999998</c:v>
                </c:pt>
                <c:pt idx="2143">
                  <c:v>0.90909099999999998</c:v>
                </c:pt>
                <c:pt idx="2144">
                  <c:v>0.90909099999999998</c:v>
                </c:pt>
                <c:pt idx="2145">
                  <c:v>0.90909099999999998</c:v>
                </c:pt>
                <c:pt idx="2146">
                  <c:v>0.90909099999999998</c:v>
                </c:pt>
                <c:pt idx="2147">
                  <c:v>0.90909099999999998</c:v>
                </c:pt>
                <c:pt idx="2148">
                  <c:v>0.90909099999999998</c:v>
                </c:pt>
                <c:pt idx="2149">
                  <c:v>0.90909099999999998</c:v>
                </c:pt>
                <c:pt idx="2150">
                  <c:v>0.90909099999999998</c:v>
                </c:pt>
                <c:pt idx="2151">
                  <c:v>0.90909099999999998</c:v>
                </c:pt>
                <c:pt idx="2152">
                  <c:v>0.90909099999999998</c:v>
                </c:pt>
                <c:pt idx="2153">
                  <c:v>0.90909099999999998</c:v>
                </c:pt>
                <c:pt idx="2154">
                  <c:v>0.90909099999999998</c:v>
                </c:pt>
                <c:pt idx="2155">
                  <c:v>0.90909099999999998</c:v>
                </c:pt>
                <c:pt idx="2156">
                  <c:v>0.90909099999999998</c:v>
                </c:pt>
                <c:pt idx="2157">
                  <c:v>0.90909099999999998</c:v>
                </c:pt>
                <c:pt idx="2158">
                  <c:v>0.90909099999999998</c:v>
                </c:pt>
                <c:pt idx="2159">
                  <c:v>0.90909099999999998</c:v>
                </c:pt>
                <c:pt idx="2160">
                  <c:v>0.90909099999999998</c:v>
                </c:pt>
                <c:pt idx="2161">
                  <c:v>0.90909099999999998</c:v>
                </c:pt>
                <c:pt idx="2162">
                  <c:v>0.90909099999999998</c:v>
                </c:pt>
                <c:pt idx="2163">
                  <c:v>0.90909099999999998</c:v>
                </c:pt>
                <c:pt idx="2164">
                  <c:v>0.90909099999999998</c:v>
                </c:pt>
                <c:pt idx="2165">
                  <c:v>0.90909099999999998</c:v>
                </c:pt>
                <c:pt idx="2166">
                  <c:v>0.90909099999999998</c:v>
                </c:pt>
                <c:pt idx="2167">
                  <c:v>0.90909099999999998</c:v>
                </c:pt>
                <c:pt idx="2168">
                  <c:v>0.90909099999999998</c:v>
                </c:pt>
                <c:pt idx="2169">
                  <c:v>0.90909099999999998</c:v>
                </c:pt>
                <c:pt idx="2170">
                  <c:v>0.90909099999999998</c:v>
                </c:pt>
                <c:pt idx="2171">
                  <c:v>0.90909099999999998</c:v>
                </c:pt>
                <c:pt idx="2172">
                  <c:v>0.90909099999999998</c:v>
                </c:pt>
                <c:pt idx="2173">
                  <c:v>0.90909099999999998</c:v>
                </c:pt>
                <c:pt idx="2174">
                  <c:v>0.90909099999999998</c:v>
                </c:pt>
                <c:pt idx="2175">
                  <c:v>0.90909099999999998</c:v>
                </c:pt>
                <c:pt idx="2176">
                  <c:v>0.90909099999999998</c:v>
                </c:pt>
                <c:pt idx="2177">
                  <c:v>0.90909099999999998</c:v>
                </c:pt>
                <c:pt idx="2178">
                  <c:v>0.90909099999999998</c:v>
                </c:pt>
                <c:pt idx="2179">
                  <c:v>0.90909099999999998</c:v>
                </c:pt>
                <c:pt idx="2180">
                  <c:v>0.90909099999999998</c:v>
                </c:pt>
                <c:pt idx="2181">
                  <c:v>0.90909099999999998</c:v>
                </c:pt>
                <c:pt idx="2182">
                  <c:v>0.90909099999999998</c:v>
                </c:pt>
                <c:pt idx="2183">
                  <c:v>0.90909099999999998</c:v>
                </c:pt>
                <c:pt idx="2184">
                  <c:v>0.90909099999999998</c:v>
                </c:pt>
                <c:pt idx="2185">
                  <c:v>0.90909099999999998</c:v>
                </c:pt>
                <c:pt idx="2186">
                  <c:v>0.90909099999999998</c:v>
                </c:pt>
                <c:pt idx="2187">
                  <c:v>0.90909099999999998</c:v>
                </c:pt>
                <c:pt idx="2188">
                  <c:v>0.90909099999999998</c:v>
                </c:pt>
                <c:pt idx="2189">
                  <c:v>0.90909099999999998</c:v>
                </c:pt>
                <c:pt idx="2190">
                  <c:v>0.90909099999999998</c:v>
                </c:pt>
                <c:pt idx="2191">
                  <c:v>0.90909099999999998</c:v>
                </c:pt>
                <c:pt idx="2192">
                  <c:v>0.90909099999999998</c:v>
                </c:pt>
                <c:pt idx="2193">
                  <c:v>0.90909099999999998</c:v>
                </c:pt>
                <c:pt idx="2194">
                  <c:v>0.90909099999999998</c:v>
                </c:pt>
                <c:pt idx="2195">
                  <c:v>0.90909099999999998</c:v>
                </c:pt>
                <c:pt idx="2196">
                  <c:v>0.90909099999999998</c:v>
                </c:pt>
                <c:pt idx="2197">
                  <c:v>0.90909099999999998</c:v>
                </c:pt>
                <c:pt idx="2198">
                  <c:v>0.90909099999999998</c:v>
                </c:pt>
                <c:pt idx="2199">
                  <c:v>0.90909099999999998</c:v>
                </c:pt>
                <c:pt idx="2200">
                  <c:v>0.90909099999999998</c:v>
                </c:pt>
                <c:pt idx="2201">
                  <c:v>0.90909099999999998</c:v>
                </c:pt>
                <c:pt idx="2202">
                  <c:v>0.90909099999999998</c:v>
                </c:pt>
                <c:pt idx="2203">
                  <c:v>0.90909099999999998</c:v>
                </c:pt>
                <c:pt idx="2204">
                  <c:v>0.90909099999999998</c:v>
                </c:pt>
                <c:pt idx="2205">
                  <c:v>0.90909099999999998</c:v>
                </c:pt>
                <c:pt idx="2206">
                  <c:v>0.90909099999999998</c:v>
                </c:pt>
                <c:pt idx="2207">
                  <c:v>0.90909099999999998</c:v>
                </c:pt>
                <c:pt idx="2208">
                  <c:v>0.90909099999999998</c:v>
                </c:pt>
                <c:pt idx="2209">
                  <c:v>0.90909099999999998</c:v>
                </c:pt>
                <c:pt idx="2210">
                  <c:v>0.90909099999999998</c:v>
                </c:pt>
                <c:pt idx="2211">
                  <c:v>0.90909099999999998</c:v>
                </c:pt>
                <c:pt idx="2212">
                  <c:v>0.90909099999999998</c:v>
                </c:pt>
                <c:pt idx="2213">
                  <c:v>0.90909099999999998</c:v>
                </c:pt>
                <c:pt idx="2214">
                  <c:v>0.90909099999999998</c:v>
                </c:pt>
                <c:pt idx="2215">
                  <c:v>0.90909099999999998</c:v>
                </c:pt>
                <c:pt idx="2216">
                  <c:v>0.90909099999999998</c:v>
                </c:pt>
                <c:pt idx="2217">
                  <c:v>0.90909099999999998</c:v>
                </c:pt>
                <c:pt idx="2218">
                  <c:v>0.90909099999999998</c:v>
                </c:pt>
                <c:pt idx="2219">
                  <c:v>0.90909099999999998</c:v>
                </c:pt>
                <c:pt idx="2220">
                  <c:v>0.90909099999999998</c:v>
                </c:pt>
                <c:pt idx="2221">
                  <c:v>0.90909099999999998</c:v>
                </c:pt>
                <c:pt idx="2222">
                  <c:v>0.90909099999999998</c:v>
                </c:pt>
                <c:pt idx="2223">
                  <c:v>0.90909099999999998</c:v>
                </c:pt>
                <c:pt idx="2224">
                  <c:v>0.90909099999999998</c:v>
                </c:pt>
                <c:pt idx="2225">
                  <c:v>0.90909099999999998</c:v>
                </c:pt>
                <c:pt idx="2226">
                  <c:v>0.90909099999999998</c:v>
                </c:pt>
                <c:pt idx="2227">
                  <c:v>0.90909099999999998</c:v>
                </c:pt>
                <c:pt idx="2228">
                  <c:v>0.90909099999999998</c:v>
                </c:pt>
                <c:pt idx="2229">
                  <c:v>0.90909099999999998</c:v>
                </c:pt>
                <c:pt idx="2230">
                  <c:v>0.90909099999999998</c:v>
                </c:pt>
                <c:pt idx="2231">
                  <c:v>0.90909099999999998</c:v>
                </c:pt>
                <c:pt idx="2232">
                  <c:v>0.90909099999999998</c:v>
                </c:pt>
                <c:pt idx="2233">
                  <c:v>0.90909099999999998</c:v>
                </c:pt>
                <c:pt idx="2234">
                  <c:v>0.90909099999999998</c:v>
                </c:pt>
                <c:pt idx="2235">
                  <c:v>0.90909099999999998</c:v>
                </c:pt>
                <c:pt idx="2236">
                  <c:v>0.90909099999999998</c:v>
                </c:pt>
                <c:pt idx="2237">
                  <c:v>0.90909099999999998</c:v>
                </c:pt>
                <c:pt idx="2238">
                  <c:v>0.90909099999999998</c:v>
                </c:pt>
                <c:pt idx="2239">
                  <c:v>0.90909099999999998</c:v>
                </c:pt>
                <c:pt idx="2240">
                  <c:v>0.90909099999999998</c:v>
                </c:pt>
                <c:pt idx="2241">
                  <c:v>0.90909099999999998</c:v>
                </c:pt>
                <c:pt idx="2242">
                  <c:v>0.90909099999999998</c:v>
                </c:pt>
                <c:pt idx="2243">
                  <c:v>0.90909099999999998</c:v>
                </c:pt>
                <c:pt idx="2244">
                  <c:v>0.90909099999999998</c:v>
                </c:pt>
                <c:pt idx="2245">
                  <c:v>0.90909099999999998</c:v>
                </c:pt>
                <c:pt idx="2246">
                  <c:v>0.90909099999999998</c:v>
                </c:pt>
                <c:pt idx="2247">
                  <c:v>0.90909099999999998</c:v>
                </c:pt>
                <c:pt idx="2248">
                  <c:v>0.90909099999999998</c:v>
                </c:pt>
                <c:pt idx="2249">
                  <c:v>0.90909099999999998</c:v>
                </c:pt>
                <c:pt idx="2250">
                  <c:v>0.90909099999999998</c:v>
                </c:pt>
                <c:pt idx="2251">
                  <c:v>0.90909099999999998</c:v>
                </c:pt>
                <c:pt idx="2252">
                  <c:v>0.90909099999999998</c:v>
                </c:pt>
                <c:pt idx="2253">
                  <c:v>0.90909099999999998</c:v>
                </c:pt>
                <c:pt idx="2254">
                  <c:v>0.90909099999999998</c:v>
                </c:pt>
                <c:pt idx="2255">
                  <c:v>0.90909099999999998</c:v>
                </c:pt>
                <c:pt idx="2256">
                  <c:v>0.90909099999999998</c:v>
                </c:pt>
                <c:pt idx="2257">
                  <c:v>0.90909099999999998</c:v>
                </c:pt>
                <c:pt idx="2258">
                  <c:v>0.90909099999999998</c:v>
                </c:pt>
                <c:pt idx="2259">
                  <c:v>0.90909099999999998</c:v>
                </c:pt>
                <c:pt idx="2260">
                  <c:v>0.90909099999999998</c:v>
                </c:pt>
                <c:pt idx="2261">
                  <c:v>0.90909099999999998</c:v>
                </c:pt>
                <c:pt idx="2262">
                  <c:v>0.90909099999999998</c:v>
                </c:pt>
                <c:pt idx="2263">
                  <c:v>0.90909099999999998</c:v>
                </c:pt>
                <c:pt idx="2264">
                  <c:v>0.90909099999999998</c:v>
                </c:pt>
                <c:pt idx="2265">
                  <c:v>0.90909099999999998</c:v>
                </c:pt>
                <c:pt idx="2266">
                  <c:v>0.90909099999999998</c:v>
                </c:pt>
                <c:pt idx="2267">
                  <c:v>0.90909099999999998</c:v>
                </c:pt>
                <c:pt idx="2268">
                  <c:v>0.90909099999999998</c:v>
                </c:pt>
                <c:pt idx="2269">
                  <c:v>0.90909099999999998</c:v>
                </c:pt>
                <c:pt idx="2270">
                  <c:v>0.90909099999999998</c:v>
                </c:pt>
                <c:pt idx="2271">
                  <c:v>0.90909099999999998</c:v>
                </c:pt>
                <c:pt idx="2272">
                  <c:v>0.90909099999999998</c:v>
                </c:pt>
                <c:pt idx="2273">
                  <c:v>0.90909099999999998</c:v>
                </c:pt>
                <c:pt idx="2274">
                  <c:v>0.90909099999999998</c:v>
                </c:pt>
                <c:pt idx="2275">
                  <c:v>0.90909099999999998</c:v>
                </c:pt>
                <c:pt idx="2276">
                  <c:v>0.90909099999999998</c:v>
                </c:pt>
                <c:pt idx="2277">
                  <c:v>0.90909099999999998</c:v>
                </c:pt>
                <c:pt idx="2278">
                  <c:v>0.90909099999999998</c:v>
                </c:pt>
                <c:pt idx="2279">
                  <c:v>0.90909099999999998</c:v>
                </c:pt>
                <c:pt idx="2280">
                  <c:v>0.90909099999999998</c:v>
                </c:pt>
                <c:pt idx="2281">
                  <c:v>0.90909099999999998</c:v>
                </c:pt>
                <c:pt idx="2282">
                  <c:v>0.90909099999999998</c:v>
                </c:pt>
                <c:pt idx="2283">
                  <c:v>0.90909099999999998</c:v>
                </c:pt>
                <c:pt idx="2284">
                  <c:v>0.90909099999999998</c:v>
                </c:pt>
                <c:pt idx="2285">
                  <c:v>0.90909099999999998</c:v>
                </c:pt>
                <c:pt idx="2286">
                  <c:v>0.90909099999999998</c:v>
                </c:pt>
                <c:pt idx="2287">
                  <c:v>0.90909099999999998</c:v>
                </c:pt>
                <c:pt idx="2288">
                  <c:v>0.90909099999999998</c:v>
                </c:pt>
                <c:pt idx="2289">
                  <c:v>0.90909099999999998</c:v>
                </c:pt>
                <c:pt idx="2290">
                  <c:v>0.90909099999999998</c:v>
                </c:pt>
                <c:pt idx="2291">
                  <c:v>0.90909099999999998</c:v>
                </c:pt>
                <c:pt idx="2292">
                  <c:v>0.90909099999999998</c:v>
                </c:pt>
                <c:pt idx="2293">
                  <c:v>0.90909099999999998</c:v>
                </c:pt>
                <c:pt idx="2294">
                  <c:v>0.90909099999999998</c:v>
                </c:pt>
                <c:pt idx="2295">
                  <c:v>0.90909099999999998</c:v>
                </c:pt>
                <c:pt idx="2296">
                  <c:v>0.90909099999999998</c:v>
                </c:pt>
                <c:pt idx="2297">
                  <c:v>0.90909099999999998</c:v>
                </c:pt>
                <c:pt idx="2298">
                  <c:v>0.90909099999999998</c:v>
                </c:pt>
                <c:pt idx="2299">
                  <c:v>0.90909099999999998</c:v>
                </c:pt>
                <c:pt idx="2300">
                  <c:v>0.90909099999999998</c:v>
                </c:pt>
                <c:pt idx="2301">
                  <c:v>0.90909099999999998</c:v>
                </c:pt>
                <c:pt idx="2302">
                  <c:v>0.90909099999999998</c:v>
                </c:pt>
                <c:pt idx="2303">
                  <c:v>0.90909099999999998</c:v>
                </c:pt>
                <c:pt idx="2304">
                  <c:v>0.90909099999999998</c:v>
                </c:pt>
                <c:pt idx="2305">
                  <c:v>0.90909099999999998</c:v>
                </c:pt>
                <c:pt idx="2306">
                  <c:v>0.90909099999999998</c:v>
                </c:pt>
                <c:pt idx="2307">
                  <c:v>0.90909099999999998</c:v>
                </c:pt>
                <c:pt idx="2308">
                  <c:v>0.90909099999999998</c:v>
                </c:pt>
                <c:pt idx="2309">
                  <c:v>0.90909099999999998</c:v>
                </c:pt>
                <c:pt idx="2310">
                  <c:v>0.90909099999999998</c:v>
                </c:pt>
                <c:pt idx="2311">
                  <c:v>0.90909099999999998</c:v>
                </c:pt>
                <c:pt idx="2312">
                  <c:v>0.90909099999999998</c:v>
                </c:pt>
                <c:pt idx="2313">
                  <c:v>0.90909099999999998</c:v>
                </c:pt>
                <c:pt idx="2314">
                  <c:v>0.90909099999999998</c:v>
                </c:pt>
                <c:pt idx="2315">
                  <c:v>0.90909099999999998</c:v>
                </c:pt>
                <c:pt idx="2316">
                  <c:v>0.90909099999999998</c:v>
                </c:pt>
                <c:pt idx="2317">
                  <c:v>0.90909099999999998</c:v>
                </c:pt>
                <c:pt idx="2318">
                  <c:v>0.90909099999999998</c:v>
                </c:pt>
                <c:pt idx="2319">
                  <c:v>0.90909099999999998</c:v>
                </c:pt>
                <c:pt idx="2320">
                  <c:v>0.90909099999999998</c:v>
                </c:pt>
                <c:pt idx="2321">
                  <c:v>0.90909099999999998</c:v>
                </c:pt>
                <c:pt idx="2322">
                  <c:v>0.90909099999999998</c:v>
                </c:pt>
                <c:pt idx="2323">
                  <c:v>0.90909099999999998</c:v>
                </c:pt>
                <c:pt idx="2324">
                  <c:v>0.90909099999999998</c:v>
                </c:pt>
                <c:pt idx="2325">
                  <c:v>0.90909099999999998</c:v>
                </c:pt>
                <c:pt idx="2326">
                  <c:v>0.90909099999999998</c:v>
                </c:pt>
                <c:pt idx="2327">
                  <c:v>0.90909099999999998</c:v>
                </c:pt>
                <c:pt idx="2328">
                  <c:v>0.90909099999999998</c:v>
                </c:pt>
                <c:pt idx="2329">
                  <c:v>0.90909099999999998</c:v>
                </c:pt>
                <c:pt idx="2330">
                  <c:v>0.90909099999999998</c:v>
                </c:pt>
                <c:pt idx="2331">
                  <c:v>0.90909099999999998</c:v>
                </c:pt>
                <c:pt idx="2332">
                  <c:v>0.90909099999999998</c:v>
                </c:pt>
                <c:pt idx="2333">
                  <c:v>0.90909099999999998</c:v>
                </c:pt>
                <c:pt idx="2334">
                  <c:v>0.90909099999999998</c:v>
                </c:pt>
                <c:pt idx="2335">
                  <c:v>0.90909099999999998</c:v>
                </c:pt>
                <c:pt idx="2336">
                  <c:v>0.90909099999999998</c:v>
                </c:pt>
                <c:pt idx="2337">
                  <c:v>0.90909099999999998</c:v>
                </c:pt>
                <c:pt idx="2338">
                  <c:v>0.90909099999999998</c:v>
                </c:pt>
                <c:pt idx="2339">
                  <c:v>0.90909099999999998</c:v>
                </c:pt>
                <c:pt idx="2340">
                  <c:v>0.90909099999999998</c:v>
                </c:pt>
                <c:pt idx="2341">
                  <c:v>0.90909099999999998</c:v>
                </c:pt>
                <c:pt idx="2342">
                  <c:v>0.90909099999999998</c:v>
                </c:pt>
                <c:pt idx="2343">
                  <c:v>0.90909099999999998</c:v>
                </c:pt>
                <c:pt idx="2344">
                  <c:v>0.90909099999999998</c:v>
                </c:pt>
                <c:pt idx="2345">
                  <c:v>0.90909099999999998</c:v>
                </c:pt>
                <c:pt idx="2346">
                  <c:v>0.90909099999999998</c:v>
                </c:pt>
                <c:pt idx="2347">
                  <c:v>0.90909099999999998</c:v>
                </c:pt>
                <c:pt idx="2348">
                  <c:v>0.90909099999999998</c:v>
                </c:pt>
                <c:pt idx="2349">
                  <c:v>0.90909099999999998</c:v>
                </c:pt>
                <c:pt idx="2350">
                  <c:v>0.90909099999999998</c:v>
                </c:pt>
                <c:pt idx="2351">
                  <c:v>0.90909099999999998</c:v>
                </c:pt>
                <c:pt idx="2352">
                  <c:v>0.90909099999999998</c:v>
                </c:pt>
                <c:pt idx="2353">
                  <c:v>0.90909099999999998</c:v>
                </c:pt>
                <c:pt idx="2354">
                  <c:v>0.90909099999999998</c:v>
                </c:pt>
                <c:pt idx="2355">
                  <c:v>0.90909099999999998</c:v>
                </c:pt>
                <c:pt idx="2356">
                  <c:v>0.90909099999999998</c:v>
                </c:pt>
                <c:pt idx="2357">
                  <c:v>0.90909099999999998</c:v>
                </c:pt>
                <c:pt idx="2358">
                  <c:v>0.90909099999999998</c:v>
                </c:pt>
                <c:pt idx="2359">
                  <c:v>0.90909099999999998</c:v>
                </c:pt>
                <c:pt idx="2360">
                  <c:v>0.90909099999999998</c:v>
                </c:pt>
                <c:pt idx="2361">
                  <c:v>0.90909099999999998</c:v>
                </c:pt>
                <c:pt idx="2362">
                  <c:v>0.90909099999999998</c:v>
                </c:pt>
                <c:pt idx="2363">
                  <c:v>0.90909099999999998</c:v>
                </c:pt>
                <c:pt idx="2364">
                  <c:v>0.90909099999999998</c:v>
                </c:pt>
                <c:pt idx="2365">
                  <c:v>0.90909099999999998</c:v>
                </c:pt>
                <c:pt idx="2366">
                  <c:v>0.90909099999999998</c:v>
                </c:pt>
                <c:pt idx="2367">
                  <c:v>0.90909099999999998</c:v>
                </c:pt>
                <c:pt idx="2368">
                  <c:v>0.90909099999999998</c:v>
                </c:pt>
                <c:pt idx="2369">
                  <c:v>0.90909099999999998</c:v>
                </c:pt>
                <c:pt idx="2370">
                  <c:v>0.90909099999999998</c:v>
                </c:pt>
                <c:pt idx="2371">
                  <c:v>0.90909099999999998</c:v>
                </c:pt>
                <c:pt idx="2372">
                  <c:v>0.90909099999999998</c:v>
                </c:pt>
                <c:pt idx="2373">
                  <c:v>0.90909099999999998</c:v>
                </c:pt>
                <c:pt idx="2374">
                  <c:v>0.90909099999999998</c:v>
                </c:pt>
                <c:pt idx="2375">
                  <c:v>0.90909099999999998</c:v>
                </c:pt>
                <c:pt idx="2376">
                  <c:v>0.90909099999999998</c:v>
                </c:pt>
                <c:pt idx="2377">
                  <c:v>0.90909099999999998</c:v>
                </c:pt>
                <c:pt idx="2378">
                  <c:v>0.90909099999999998</c:v>
                </c:pt>
                <c:pt idx="2379">
                  <c:v>0.90909099999999998</c:v>
                </c:pt>
                <c:pt idx="2380">
                  <c:v>0.90909099999999998</c:v>
                </c:pt>
                <c:pt idx="2381">
                  <c:v>0.90909099999999998</c:v>
                </c:pt>
                <c:pt idx="2382">
                  <c:v>0.90909099999999998</c:v>
                </c:pt>
                <c:pt idx="2383">
                  <c:v>0.90909099999999998</c:v>
                </c:pt>
                <c:pt idx="2384">
                  <c:v>0.90909099999999998</c:v>
                </c:pt>
                <c:pt idx="2385">
                  <c:v>0.90909099999999998</c:v>
                </c:pt>
                <c:pt idx="2386">
                  <c:v>0.90909099999999998</c:v>
                </c:pt>
                <c:pt idx="2387">
                  <c:v>0.90909099999999998</c:v>
                </c:pt>
                <c:pt idx="2388">
                  <c:v>0.90909099999999998</c:v>
                </c:pt>
                <c:pt idx="2389">
                  <c:v>0.90909099999999998</c:v>
                </c:pt>
                <c:pt idx="2390">
                  <c:v>0.90909099999999998</c:v>
                </c:pt>
                <c:pt idx="2391">
                  <c:v>0.90909099999999998</c:v>
                </c:pt>
                <c:pt idx="2392">
                  <c:v>0.90909099999999998</c:v>
                </c:pt>
                <c:pt idx="2393">
                  <c:v>0.90909099999999998</c:v>
                </c:pt>
                <c:pt idx="2394">
                  <c:v>0.90909099999999998</c:v>
                </c:pt>
                <c:pt idx="2395">
                  <c:v>0.90909099999999998</c:v>
                </c:pt>
                <c:pt idx="2396">
                  <c:v>0.90909099999999998</c:v>
                </c:pt>
                <c:pt idx="2397">
                  <c:v>0.90909099999999998</c:v>
                </c:pt>
                <c:pt idx="2398">
                  <c:v>0.90909099999999998</c:v>
                </c:pt>
                <c:pt idx="2399">
                  <c:v>0.90909099999999998</c:v>
                </c:pt>
                <c:pt idx="2400">
                  <c:v>0.90909099999999998</c:v>
                </c:pt>
              </c:numCache>
            </c:numRef>
          </c:yVal>
          <c:smooth val="1"/>
          <c:extLst>
            <c:ext xmlns:c16="http://schemas.microsoft.com/office/drawing/2014/chart" uri="{C3380CC4-5D6E-409C-BE32-E72D297353CC}">
              <c16:uniqueId val="{00000003-830C-4EA8-8E6B-521794D16522}"/>
            </c:ext>
          </c:extLst>
        </c:ser>
        <c:dLbls>
          <c:showLegendKey val="0"/>
          <c:showVal val="0"/>
          <c:showCatName val="0"/>
          <c:showSerName val="0"/>
          <c:showPercent val="0"/>
          <c:showBubbleSize val="0"/>
        </c:dLbls>
        <c:axId val="1209284703"/>
        <c:axId val="971657791"/>
      </c:scatterChart>
      <c:valAx>
        <c:axId val="1209284703"/>
        <c:scaling>
          <c:orientation val="minMax"/>
          <c:max val="15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cross"/>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71657791"/>
        <c:crosses val="autoZero"/>
        <c:crossBetween val="midCat"/>
        <c:majorUnit val="25"/>
      </c:valAx>
      <c:valAx>
        <c:axId val="971657791"/>
        <c:scaling>
          <c:orientation val="minMax"/>
          <c:max val="1"/>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sz="1400">
                    <a:solidFill>
                      <a:schemeClr val="tx1"/>
                    </a:solidFill>
                  </a:rPr>
                  <a:t>Capability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cross"/>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0928470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0</a:t>
            </a:fld>
            <a:endParaRPr lang="en-US"/>
          </a:p>
        </p:txBody>
      </p:sp>
    </p:spTree>
    <p:extLst>
      <p:ext uri="{BB962C8B-B14F-4D97-AF65-F5344CB8AC3E}">
        <p14:creationId xmlns:p14="http://schemas.microsoft.com/office/powerpoint/2010/main" val="10620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14</a:t>
            </a:fld>
            <a:endParaRPr lang="en-US"/>
          </a:p>
        </p:txBody>
      </p:sp>
    </p:spTree>
    <p:extLst>
      <p:ext uri="{BB962C8B-B14F-4D97-AF65-F5344CB8AC3E}">
        <p14:creationId xmlns:p14="http://schemas.microsoft.com/office/powerpoint/2010/main" val="347050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15</a:t>
            </a:fld>
            <a:endParaRPr lang="en-US"/>
          </a:p>
        </p:txBody>
      </p:sp>
    </p:spTree>
    <p:extLst>
      <p:ext uri="{BB962C8B-B14F-4D97-AF65-F5344CB8AC3E}">
        <p14:creationId xmlns:p14="http://schemas.microsoft.com/office/powerpoint/2010/main" val="370198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16</a:t>
            </a:fld>
            <a:endParaRPr lang="en-US"/>
          </a:p>
        </p:txBody>
      </p:sp>
    </p:spTree>
    <p:extLst>
      <p:ext uri="{BB962C8B-B14F-4D97-AF65-F5344CB8AC3E}">
        <p14:creationId xmlns:p14="http://schemas.microsoft.com/office/powerpoint/2010/main" val="2771048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22</a:t>
            </a:fld>
            <a:endParaRPr lang="en-US"/>
          </a:p>
        </p:txBody>
      </p:sp>
    </p:spTree>
    <p:extLst>
      <p:ext uri="{BB962C8B-B14F-4D97-AF65-F5344CB8AC3E}">
        <p14:creationId xmlns:p14="http://schemas.microsoft.com/office/powerpoint/2010/main" val="353927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to abstract away from that into a continuous model? Small slight of hand here (y-axis changes)</a:t>
            </a:r>
          </a:p>
        </p:txBody>
      </p:sp>
      <p:sp>
        <p:nvSpPr>
          <p:cNvPr id="4" name="Slide Number Placeholder 3"/>
          <p:cNvSpPr>
            <a:spLocks noGrp="1"/>
          </p:cNvSpPr>
          <p:nvPr>
            <p:ph type="sldNum" sz="quarter" idx="5"/>
          </p:nvPr>
        </p:nvSpPr>
        <p:spPr/>
        <p:txBody>
          <a:bodyPr/>
          <a:lstStyle/>
          <a:p>
            <a:fld id="{94DDB493-A370-4434-AA63-79D4B9DF54DE}" type="slidenum">
              <a:rPr lang="en-US" smtClean="0"/>
              <a:t>28</a:t>
            </a:fld>
            <a:endParaRPr lang="en-US"/>
          </a:p>
        </p:txBody>
      </p:sp>
    </p:spTree>
    <p:extLst>
      <p:ext uri="{BB962C8B-B14F-4D97-AF65-F5344CB8AC3E}">
        <p14:creationId xmlns:p14="http://schemas.microsoft.com/office/powerpoint/2010/main" val="53644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1</a:t>
            </a:fld>
            <a:endParaRPr lang="en-US"/>
          </a:p>
        </p:txBody>
      </p:sp>
    </p:spTree>
    <p:extLst>
      <p:ext uri="{BB962C8B-B14F-4D97-AF65-F5344CB8AC3E}">
        <p14:creationId xmlns:p14="http://schemas.microsoft.com/office/powerpoint/2010/main" val="388625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Capability Traps again!</a:t>
            </a:r>
          </a:p>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2</a:t>
            </a:fld>
            <a:endParaRPr lang="en-US"/>
          </a:p>
        </p:txBody>
      </p:sp>
    </p:spTree>
    <p:extLst>
      <p:ext uri="{BB962C8B-B14F-4D97-AF65-F5344CB8AC3E}">
        <p14:creationId xmlns:p14="http://schemas.microsoft.com/office/powerpoint/2010/main" val="2788330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Capability Traps again!</a:t>
            </a:r>
          </a:p>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3</a:t>
            </a:fld>
            <a:endParaRPr lang="en-US"/>
          </a:p>
        </p:txBody>
      </p:sp>
    </p:spTree>
    <p:extLst>
      <p:ext uri="{BB962C8B-B14F-4D97-AF65-F5344CB8AC3E}">
        <p14:creationId xmlns:p14="http://schemas.microsoft.com/office/powerpoint/2010/main" val="403859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I’m trying to keep this simple</a:t>
            </a:r>
          </a:p>
        </p:txBody>
      </p:sp>
      <p:sp>
        <p:nvSpPr>
          <p:cNvPr id="4" name="Slide Number Placeholder 3"/>
          <p:cNvSpPr>
            <a:spLocks noGrp="1"/>
          </p:cNvSpPr>
          <p:nvPr>
            <p:ph type="sldNum" sz="quarter" idx="5"/>
          </p:nvPr>
        </p:nvSpPr>
        <p:spPr/>
        <p:txBody>
          <a:bodyPr/>
          <a:lstStyle/>
          <a:p>
            <a:fld id="{94DDB493-A370-4434-AA63-79D4B9DF54DE}" type="slidenum">
              <a:rPr lang="en-US" smtClean="0"/>
              <a:t>4</a:t>
            </a:fld>
            <a:endParaRPr lang="en-US"/>
          </a:p>
        </p:txBody>
      </p:sp>
    </p:spTree>
    <p:extLst>
      <p:ext uri="{BB962C8B-B14F-4D97-AF65-F5344CB8AC3E}">
        <p14:creationId xmlns:p14="http://schemas.microsoft.com/office/powerpoint/2010/main" val="325284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name here?</a:t>
            </a:r>
          </a:p>
        </p:txBody>
      </p:sp>
      <p:sp>
        <p:nvSpPr>
          <p:cNvPr id="4" name="Slide Number Placeholder 3"/>
          <p:cNvSpPr>
            <a:spLocks noGrp="1"/>
          </p:cNvSpPr>
          <p:nvPr>
            <p:ph type="sldNum" sz="quarter" idx="5"/>
          </p:nvPr>
        </p:nvSpPr>
        <p:spPr/>
        <p:txBody>
          <a:bodyPr/>
          <a:lstStyle/>
          <a:p>
            <a:fld id="{94DDB493-A370-4434-AA63-79D4B9DF54DE}" type="slidenum">
              <a:rPr lang="en-US" smtClean="0"/>
              <a:t>10</a:t>
            </a:fld>
            <a:endParaRPr lang="en-US"/>
          </a:p>
        </p:txBody>
      </p:sp>
    </p:spTree>
    <p:extLst>
      <p:ext uri="{BB962C8B-B14F-4D97-AF65-F5344CB8AC3E}">
        <p14:creationId xmlns:p14="http://schemas.microsoft.com/office/powerpoint/2010/main" val="255135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name here?</a:t>
            </a:r>
          </a:p>
        </p:txBody>
      </p:sp>
      <p:sp>
        <p:nvSpPr>
          <p:cNvPr id="4" name="Slide Number Placeholder 3"/>
          <p:cNvSpPr>
            <a:spLocks noGrp="1"/>
          </p:cNvSpPr>
          <p:nvPr>
            <p:ph type="sldNum" sz="quarter" idx="5"/>
          </p:nvPr>
        </p:nvSpPr>
        <p:spPr/>
        <p:txBody>
          <a:bodyPr/>
          <a:lstStyle/>
          <a:p>
            <a:fld id="{94DDB493-A370-4434-AA63-79D4B9DF54DE}" type="slidenum">
              <a:rPr lang="en-US" smtClean="0"/>
              <a:t>11</a:t>
            </a:fld>
            <a:endParaRPr lang="en-US"/>
          </a:p>
        </p:txBody>
      </p:sp>
    </p:spTree>
    <p:extLst>
      <p:ext uri="{BB962C8B-B14F-4D97-AF65-F5344CB8AC3E}">
        <p14:creationId xmlns:p14="http://schemas.microsoft.com/office/powerpoint/2010/main" val="376896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name here?</a:t>
            </a:r>
          </a:p>
        </p:txBody>
      </p:sp>
      <p:sp>
        <p:nvSpPr>
          <p:cNvPr id="4" name="Slide Number Placeholder 3"/>
          <p:cNvSpPr>
            <a:spLocks noGrp="1"/>
          </p:cNvSpPr>
          <p:nvPr>
            <p:ph type="sldNum" sz="quarter" idx="5"/>
          </p:nvPr>
        </p:nvSpPr>
        <p:spPr/>
        <p:txBody>
          <a:bodyPr/>
          <a:lstStyle/>
          <a:p>
            <a:fld id="{94DDB493-A370-4434-AA63-79D4B9DF54DE}" type="slidenum">
              <a:rPr lang="en-US" smtClean="0"/>
              <a:t>12</a:t>
            </a:fld>
            <a:endParaRPr lang="en-US"/>
          </a:p>
        </p:txBody>
      </p:sp>
    </p:spTree>
    <p:extLst>
      <p:ext uri="{BB962C8B-B14F-4D97-AF65-F5344CB8AC3E}">
        <p14:creationId xmlns:p14="http://schemas.microsoft.com/office/powerpoint/2010/main" val="273851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DB493-A370-4434-AA63-79D4B9DF54DE}" type="slidenum">
              <a:rPr lang="en-US" smtClean="0"/>
              <a:t>13</a:t>
            </a:fld>
            <a:endParaRPr lang="en-US"/>
          </a:p>
        </p:txBody>
      </p:sp>
    </p:spTree>
    <p:extLst>
      <p:ext uri="{BB962C8B-B14F-4D97-AF65-F5344CB8AC3E}">
        <p14:creationId xmlns:p14="http://schemas.microsoft.com/office/powerpoint/2010/main" val="1380792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48525" y="689549"/>
            <a:ext cx="4813180" cy="373663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464" y="3675888"/>
            <a:ext cx="1938528" cy="114769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2"/>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6/30/2022</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6/30/2022</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6/30/2022</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46285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6/30/2022</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a:srcRect t="19908" b="36900"/>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a:srcRect t="11001" b="46556"/>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2"/>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3"/>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6/30/2022</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56.png"/><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emf"/><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jpe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3.emf"/><Relationship Id="rId1" Type="http://schemas.openxmlformats.org/officeDocument/2006/relationships/slideLayout" Target="../slideLayouts/slideLayout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85" y="353136"/>
            <a:ext cx="8999415" cy="2496312"/>
          </a:xfrm>
        </p:spPr>
        <p:txBody>
          <a:bodyPr/>
          <a:lstStyle/>
          <a:p>
            <a:r>
              <a:rPr lang="en-US" sz="4000" dirty="0"/>
              <a:t>Rearranging The </a:t>
            </a:r>
            <a:br>
              <a:rPr lang="en-US" sz="4000" dirty="0"/>
            </a:br>
            <a:r>
              <a:rPr lang="en-US" sz="4000" dirty="0"/>
              <a:t>Deck Chairs on </a:t>
            </a:r>
            <a:br>
              <a:rPr lang="en-US" sz="4000" dirty="0"/>
            </a:br>
            <a:r>
              <a:rPr lang="en-US" sz="4000" dirty="0"/>
              <a:t>The Titanic</a:t>
            </a:r>
            <a:endParaRPr lang="en-US" sz="2000" cap="small" dirty="0">
              <a:ea typeface="+mn-ea"/>
              <a:cs typeface="+mn-cs"/>
            </a:endParaRPr>
          </a:p>
        </p:txBody>
      </p:sp>
      <p:sp>
        <p:nvSpPr>
          <p:cNvPr id="3" name="Content Placeholder 2"/>
          <p:cNvSpPr>
            <a:spLocks noGrp="1"/>
          </p:cNvSpPr>
          <p:nvPr>
            <p:ph idx="1"/>
          </p:nvPr>
        </p:nvSpPr>
        <p:spPr>
          <a:xfrm>
            <a:off x="5494216" y="3959352"/>
            <a:ext cx="3267648" cy="1120648"/>
          </a:xfrm>
        </p:spPr>
        <p:txBody>
          <a:bodyPr>
            <a:normAutofit/>
          </a:bodyPr>
          <a:lstStyle/>
          <a:p>
            <a:r>
              <a:rPr lang="en-US" dirty="0"/>
              <a:t>James Paine</a:t>
            </a:r>
          </a:p>
          <a:p>
            <a:r>
              <a:rPr lang="en-US" dirty="0"/>
              <a:t>May 6, 2022</a:t>
            </a:r>
          </a:p>
          <a:p>
            <a:endParaRPr lang="en-US" dirty="0"/>
          </a:p>
        </p:txBody>
      </p:sp>
    </p:spTree>
    <p:extLst>
      <p:ext uri="{BB962C8B-B14F-4D97-AF65-F5344CB8AC3E}">
        <p14:creationId xmlns:p14="http://schemas.microsoft.com/office/powerpoint/2010/main" val="186332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E3AA95-CB05-4FB2-A5D4-8E31BD30BA1B}"/>
              </a:ext>
            </a:extLst>
          </p:cNvPr>
          <p:cNvPicPr>
            <a:picLocks noChangeAspect="1"/>
          </p:cNvPicPr>
          <p:nvPr/>
        </p:nvPicPr>
        <p:blipFill>
          <a:blip r:embed="rId2"/>
          <a:stretch>
            <a:fillRect/>
          </a:stretch>
        </p:blipFill>
        <p:spPr>
          <a:xfrm>
            <a:off x="-2009058" y="645651"/>
            <a:ext cx="10277360" cy="5037599"/>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normAutofit/>
          </a:bodyPr>
          <a:lstStyle/>
          <a:p>
            <a:r>
              <a:rPr lang="en-US" dirty="0"/>
              <a:t>Evacuation Efficacy is </a:t>
            </a:r>
            <a:br>
              <a:rPr lang="en-US" dirty="0"/>
            </a:br>
            <a:r>
              <a:rPr lang="en-US" dirty="0"/>
              <a:t>affected by Stress</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9</a:t>
            </a:fld>
            <a:endParaRPr lang="en-US"/>
          </a:p>
        </p:txBody>
      </p:sp>
      <p:sp>
        <p:nvSpPr>
          <p:cNvPr id="10" name="Content Placeholder 2">
            <a:extLst>
              <a:ext uri="{FF2B5EF4-FFF2-40B4-BE49-F238E27FC236}">
                <a16:creationId xmlns:a16="http://schemas.microsoft.com/office/drawing/2014/main" id="{BF7F5DF0-31FF-4344-99D4-33F60EA5828B}"/>
              </a:ext>
            </a:extLst>
          </p:cNvPr>
          <p:cNvSpPr>
            <a:spLocks noGrp="1"/>
          </p:cNvSpPr>
          <p:nvPr>
            <p:ph sz="half" idx="1"/>
          </p:nvPr>
        </p:nvSpPr>
        <p:spPr>
          <a:xfrm>
            <a:off x="6064250" y="1390650"/>
            <a:ext cx="3067050" cy="3584113"/>
          </a:xfrm>
          <a:noFill/>
        </p:spPr>
        <p:txBody>
          <a:bodyPr>
            <a:normAutofit fontScale="92500" lnSpcReduction="20000"/>
          </a:bodyPr>
          <a:lstStyle/>
          <a:p>
            <a:r>
              <a:rPr lang="en-US" sz="1800" dirty="0"/>
              <a:t>Evacuation is NOT assumed to be successful</a:t>
            </a:r>
          </a:p>
          <a:p>
            <a:r>
              <a:rPr lang="en-US" sz="1800" dirty="0"/>
              <a:t>Efficacy of Evacuation Efforts Affected by Concern (stress)</a:t>
            </a:r>
          </a:p>
          <a:p>
            <a:pPr lvl="1"/>
            <a:endParaRPr lang="en-US" dirty="0"/>
          </a:p>
          <a:p>
            <a:endParaRPr lang="en-US" sz="1800" dirty="0"/>
          </a:p>
          <a:p>
            <a:endParaRPr lang="en-US" sz="1800" dirty="0"/>
          </a:p>
          <a:p>
            <a:endParaRPr lang="en-US" sz="1800" dirty="0"/>
          </a:p>
          <a:p>
            <a:pPr marL="285750" indent="-285750">
              <a:buFont typeface="Arial" panose="020B0604020202020204" pitchFamily="34" charset="0"/>
              <a:buChar char="•"/>
            </a:pPr>
            <a:r>
              <a:rPr lang="en-US" sz="1800" b="0" dirty="0">
                <a:latin typeface="Arial" panose="020B0604020202020204" pitchFamily="34" charset="0"/>
                <a:cs typeface="Arial" panose="020B0604020202020204" pitchFamily="34" charset="0"/>
              </a:rPr>
              <a:t>Efficacy of evacuation efforts affects what fraction of evacuations are successful</a:t>
            </a:r>
          </a:p>
          <a:p>
            <a:pPr marL="285750" indent="-285750">
              <a:buFont typeface="Arial" panose="020B0604020202020204" pitchFamily="34" charset="0"/>
              <a:buChar char="•"/>
            </a:pPr>
            <a:endParaRPr lang="en-US" sz="1800" b="0" dirty="0">
              <a:latin typeface="Arial" panose="020B0604020202020204" pitchFamily="34" charset="0"/>
              <a:cs typeface="Arial" panose="020B0604020202020204" pitchFamily="34" charset="0"/>
            </a:endParaRPr>
          </a:p>
          <a:p>
            <a:pPr lvl="1"/>
            <a:endParaRPr lang="en-US" dirty="0"/>
          </a:p>
        </p:txBody>
      </p:sp>
    </p:spTree>
    <p:extLst>
      <p:ext uri="{BB962C8B-B14F-4D97-AF65-F5344CB8AC3E}">
        <p14:creationId xmlns:p14="http://schemas.microsoft.com/office/powerpoint/2010/main" val="23360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CD0F8D-DAA3-4440-8669-CACBF510FC34}"/>
              </a:ext>
            </a:extLst>
          </p:cNvPr>
          <p:cNvPicPr>
            <a:picLocks noChangeAspect="1"/>
          </p:cNvPicPr>
          <p:nvPr/>
        </p:nvPicPr>
        <p:blipFill>
          <a:blip r:embed="rId3"/>
          <a:stretch>
            <a:fillRect/>
          </a:stretch>
        </p:blipFill>
        <p:spPr>
          <a:xfrm>
            <a:off x="469900" y="1322546"/>
            <a:ext cx="9144000" cy="4579450"/>
          </a:xfrm>
          <a:prstGeom prst="rect">
            <a:avLst/>
          </a:prstGeom>
        </p:spPr>
      </p:pic>
      <p:pic>
        <p:nvPicPr>
          <p:cNvPr id="13" name="Picture 12">
            <a:extLst>
              <a:ext uri="{FF2B5EF4-FFF2-40B4-BE49-F238E27FC236}">
                <a16:creationId xmlns:a16="http://schemas.microsoft.com/office/drawing/2014/main" id="{D1F5C647-C867-4FE5-888C-9727BFD6BABD}"/>
              </a:ext>
            </a:extLst>
          </p:cNvPr>
          <p:cNvPicPr>
            <a:picLocks noChangeAspect="1"/>
          </p:cNvPicPr>
          <p:nvPr/>
        </p:nvPicPr>
        <p:blipFill>
          <a:blip r:embed="rId4"/>
          <a:stretch>
            <a:fillRect/>
          </a:stretch>
        </p:blipFill>
        <p:spPr>
          <a:xfrm>
            <a:off x="469900" y="1322546"/>
            <a:ext cx="9144000" cy="4579450"/>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Capability to Manage (Resist) a Crisis</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10</a:t>
            </a:fld>
            <a:endParaRPr lang="en-US"/>
          </a:p>
        </p:txBody>
      </p:sp>
      <p:sp>
        <p:nvSpPr>
          <p:cNvPr id="10" name="Content Placeholder 2">
            <a:extLst>
              <a:ext uri="{FF2B5EF4-FFF2-40B4-BE49-F238E27FC236}">
                <a16:creationId xmlns:a16="http://schemas.microsoft.com/office/drawing/2014/main" id="{BF7F5DF0-31FF-4344-99D4-33F60EA5828B}"/>
              </a:ext>
            </a:extLst>
          </p:cNvPr>
          <p:cNvSpPr>
            <a:spLocks noGrp="1"/>
          </p:cNvSpPr>
          <p:nvPr>
            <p:ph sz="half" idx="1"/>
          </p:nvPr>
        </p:nvSpPr>
        <p:spPr>
          <a:xfrm>
            <a:off x="5230325" y="1204216"/>
            <a:ext cx="3906418" cy="3640833"/>
          </a:xfrm>
          <a:solidFill>
            <a:schemeClr val="bg1"/>
          </a:solidFill>
        </p:spPr>
        <p:txBody>
          <a:bodyPr>
            <a:normAutofit/>
          </a:bodyPr>
          <a:lstStyle/>
          <a:p>
            <a:r>
              <a:rPr lang="en-US" sz="1800" dirty="0"/>
              <a:t>Mitigation Activities Can Improve Capability</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“Rearranging the Deck Chairs” would have low to no build on capability, but some other activities might help!</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Perception of capability to resist crisis affects level of concern and how much idle time is spent in mitigation activities</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Crisis progression erodes capability, but mitigation and rebuild it!</a:t>
            </a:r>
          </a:p>
        </p:txBody>
      </p:sp>
      <p:sp>
        <p:nvSpPr>
          <p:cNvPr id="8" name="TextBox 7">
            <a:extLst>
              <a:ext uri="{FF2B5EF4-FFF2-40B4-BE49-F238E27FC236}">
                <a16:creationId xmlns:a16="http://schemas.microsoft.com/office/drawing/2014/main" id="{846A7402-73E7-7F78-C301-0E7247FB1BFD}"/>
              </a:ext>
            </a:extLst>
          </p:cNvPr>
          <p:cNvSpPr txBox="1"/>
          <p:nvPr/>
        </p:nvSpPr>
        <p:spPr>
          <a:xfrm>
            <a:off x="5290176" y="3843933"/>
            <a:ext cx="3383924" cy="830997"/>
          </a:xfrm>
          <a:prstGeom prst="rect">
            <a:avLst/>
          </a:prstGeom>
          <a:noFill/>
        </p:spPr>
        <p:txBody>
          <a:bodyPr wrap="square">
            <a:spAutoFit/>
          </a:bodyPr>
          <a:lstStyle/>
          <a:p>
            <a:r>
              <a:rPr lang="en-US" sz="1200" dirty="0">
                <a:latin typeface="Arial Black" panose="020B0A04020102020204" pitchFamily="34" charset="0"/>
              </a:rPr>
              <a:t>Capability here could also be ‘System Capability to Support Life’ or even directly operationalized e.g. ‘Feet above Waterline’ for a ship</a:t>
            </a:r>
          </a:p>
        </p:txBody>
      </p:sp>
    </p:spTree>
    <p:extLst>
      <p:ext uri="{BB962C8B-B14F-4D97-AF65-F5344CB8AC3E}">
        <p14:creationId xmlns:p14="http://schemas.microsoft.com/office/powerpoint/2010/main" val="20704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bg/>
                                          </p:spTgt>
                                        </p:tgtEl>
                                        <p:attrNameLst>
                                          <p:attrName>style.visibility</p:attrName>
                                        </p:attrNameLst>
                                      </p:cBhvr>
                                      <p:to>
                                        <p:strVal val="visible"/>
                                      </p:to>
                                    </p:set>
                                    <p:animEffect transition="in" filter="fade">
                                      <p:cBhvr>
                                        <p:cTn id="14" dur="500"/>
                                        <p:tgtEl>
                                          <p:spTgt spid="10">
                                            <p:bg/>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5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Capability under Crisis</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11</a:t>
            </a:fld>
            <a:endParaRPr lang="en-US"/>
          </a:p>
        </p:txBody>
      </p:sp>
      <p:pic>
        <p:nvPicPr>
          <p:cNvPr id="9" name="Picture 8">
            <a:extLst>
              <a:ext uri="{FF2B5EF4-FFF2-40B4-BE49-F238E27FC236}">
                <a16:creationId xmlns:a16="http://schemas.microsoft.com/office/drawing/2014/main" id="{DCB99FA9-F164-40DD-BC9D-C6BA5234F7F4}"/>
              </a:ext>
            </a:extLst>
          </p:cNvPr>
          <p:cNvPicPr>
            <a:picLocks noChangeAspect="1"/>
          </p:cNvPicPr>
          <p:nvPr/>
        </p:nvPicPr>
        <p:blipFill>
          <a:blip r:embed="rId3"/>
          <a:stretch>
            <a:fillRect/>
          </a:stretch>
        </p:blipFill>
        <p:spPr>
          <a:xfrm>
            <a:off x="469900" y="1322546"/>
            <a:ext cx="9144000" cy="4579450"/>
          </a:xfrm>
          <a:prstGeom prst="rect">
            <a:avLst/>
          </a:prstGeom>
        </p:spPr>
      </p:pic>
      <p:pic>
        <p:nvPicPr>
          <p:cNvPr id="6" name="Picture 5">
            <a:extLst>
              <a:ext uri="{FF2B5EF4-FFF2-40B4-BE49-F238E27FC236}">
                <a16:creationId xmlns:a16="http://schemas.microsoft.com/office/drawing/2014/main" id="{8A74A534-E601-422A-8C96-4AA27EB7807C}"/>
              </a:ext>
            </a:extLst>
          </p:cNvPr>
          <p:cNvPicPr>
            <a:picLocks noChangeAspect="1"/>
          </p:cNvPicPr>
          <p:nvPr/>
        </p:nvPicPr>
        <p:blipFill>
          <a:blip r:embed="rId4"/>
          <a:stretch>
            <a:fillRect/>
          </a:stretch>
        </p:blipFill>
        <p:spPr>
          <a:xfrm>
            <a:off x="5129597" y="1752599"/>
            <a:ext cx="3813455" cy="2541045"/>
          </a:xfrm>
          <a:prstGeom prst="rect">
            <a:avLst/>
          </a:prstGeom>
        </p:spPr>
      </p:pic>
      <p:sp>
        <p:nvSpPr>
          <p:cNvPr id="12" name="Oval 11">
            <a:extLst>
              <a:ext uri="{FF2B5EF4-FFF2-40B4-BE49-F238E27FC236}">
                <a16:creationId xmlns:a16="http://schemas.microsoft.com/office/drawing/2014/main" id="{BBE133BE-857A-47E3-8012-7BEE683C456B}"/>
              </a:ext>
            </a:extLst>
          </p:cNvPr>
          <p:cNvSpPr/>
          <p:nvPr/>
        </p:nvSpPr>
        <p:spPr>
          <a:xfrm rot="18484132">
            <a:off x="730456" y="1697980"/>
            <a:ext cx="2368799" cy="1085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35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0B0CED-AC4A-479F-99F0-4E2B7F31744D}"/>
              </a:ext>
            </a:extLst>
          </p:cNvPr>
          <p:cNvPicPr>
            <a:picLocks noChangeAspect="1"/>
          </p:cNvPicPr>
          <p:nvPr/>
        </p:nvPicPr>
        <p:blipFill>
          <a:blip r:embed="rId3"/>
          <a:stretch>
            <a:fillRect/>
          </a:stretch>
        </p:blipFill>
        <p:spPr>
          <a:xfrm>
            <a:off x="-38100" y="1212236"/>
            <a:ext cx="8547100" cy="4280514"/>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Full Combined Model</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12</a:t>
            </a:fld>
            <a:endParaRPr lang="en-US"/>
          </a:p>
        </p:txBody>
      </p:sp>
      <p:sp>
        <p:nvSpPr>
          <p:cNvPr id="8" name="Oval 7">
            <a:extLst>
              <a:ext uri="{FF2B5EF4-FFF2-40B4-BE49-F238E27FC236}">
                <a16:creationId xmlns:a16="http://schemas.microsoft.com/office/drawing/2014/main" id="{CB92F799-8561-49B9-83D7-221D8441D79F}"/>
              </a:ext>
            </a:extLst>
          </p:cNvPr>
          <p:cNvSpPr/>
          <p:nvPr/>
        </p:nvSpPr>
        <p:spPr>
          <a:xfrm>
            <a:off x="5346700" y="2895600"/>
            <a:ext cx="1416050" cy="13144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A8924AF-BE3C-4A65-9F16-A0A08666F7FF}"/>
              </a:ext>
            </a:extLst>
          </p:cNvPr>
          <p:cNvSpPr>
            <a:spLocks noGrp="1"/>
          </p:cNvSpPr>
          <p:nvPr>
            <p:ph sz="half" idx="1"/>
          </p:nvPr>
        </p:nvSpPr>
        <p:spPr>
          <a:xfrm>
            <a:off x="6972299" y="1204216"/>
            <a:ext cx="2164443" cy="3640833"/>
          </a:xfrm>
          <a:noFill/>
        </p:spPr>
        <p:txBody>
          <a:bodyPr>
            <a:normAutofit/>
          </a:bodyPr>
          <a:lstStyle/>
          <a:p>
            <a:r>
              <a:rPr lang="en-US" sz="1800" dirty="0"/>
              <a:t>One more way to exit the system</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Assume that below a critical capability, people start rapidly dying</a:t>
            </a:r>
          </a:p>
        </p:txBody>
      </p:sp>
    </p:spTree>
    <p:extLst>
      <p:ext uri="{BB962C8B-B14F-4D97-AF65-F5344CB8AC3E}">
        <p14:creationId xmlns:p14="http://schemas.microsoft.com/office/powerpoint/2010/main" val="20188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bg/>
                                          </p:spTgt>
                                        </p:tgtEl>
                                        <p:attrNameLst>
                                          <p:attrName>style.visibility</p:attrName>
                                        </p:attrNameLst>
                                      </p:cBhvr>
                                      <p:to>
                                        <p:strVal val="visible"/>
                                      </p:to>
                                    </p:set>
                                    <p:animEffect transition="in" filter="fade">
                                      <p:cBhvr>
                                        <p:cTn id="10" dur="500"/>
                                        <p:tgtEl>
                                          <p:spTgt spid="1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Exploring Dynamic Behavior</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13</a:t>
            </a:fld>
            <a:endParaRPr lang="en-US"/>
          </a:p>
        </p:txBody>
      </p:sp>
      <p:graphicFrame>
        <p:nvGraphicFramePr>
          <p:cNvPr id="12" name="Table 11">
            <a:extLst>
              <a:ext uri="{FF2B5EF4-FFF2-40B4-BE49-F238E27FC236}">
                <a16:creationId xmlns:a16="http://schemas.microsoft.com/office/drawing/2014/main" id="{70E429E1-C4A9-6451-4464-0D0B62957E1F}"/>
              </a:ext>
            </a:extLst>
          </p:cNvPr>
          <p:cNvGraphicFramePr>
            <a:graphicFrameLocks noGrp="1"/>
          </p:cNvGraphicFramePr>
          <p:nvPr>
            <p:extLst>
              <p:ext uri="{D42A27DB-BD31-4B8C-83A1-F6EECF244321}">
                <p14:modId xmlns:p14="http://schemas.microsoft.com/office/powerpoint/2010/main" val="175079808"/>
              </p:ext>
            </p:extLst>
          </p:nvPr>
        </p:nvGraphicFramePr>
        <p:xfrm>
          <a:off x="1009864" y="1260306"/>
          <a:ext cx="5003586" cy="3795464"/>
        </p:xfrm>
        <a:graphic>
          <a:graphicData uri="http://schemas.openxmlformats.org/drawingml/2006/table">
            <a:tbl>
              <a:tblPr>
                <a:tableStyleId>{6E25E649-3F16-4E02-A733-19D2CDBF48F0}</a:tableStyleId>
              </a:tblPr>
              <a:tblGrid>
                <a:gridCol w="2882686">
                  <a:extLst>
                    <a:ext uri="{9D8B030D-6E8A-4147-A177-3AD203B41FA5}">
                      <a16:colId xmlns:a16="http://schemas.microsoft.com/office/drawing/2014/main" val="4098872564"/>
                    </a:ext>
                  </a:extLst>
                </a:gridCol>
                <a:gridCol w="857250">
                  <a:extLst>
                    <a:ext uri="{9D8B030D-6E8A-4147-A177-3AD203B41FA5}">
                      <a16:colId xmlns:a16="http://schemas.microsoft.com/office/drawing/2014/main" val="394625815"/>
                    </a:ext>
                  </a:extLst>
                </a:gridCol>
                <a:gridCol w="1263650">
                  <a:extLst>
                    <a:ext uri="{9D8B030D-6E8A-4147-A177-3AD203B41FA5}">
                      <a16:colId xmlns:a16="http://schemas.microsoft.com/office/drawing/2014/main" val="1514132374"/>
                    </a:ext>
                  </a:extLst>
                </a:gridCol>
              </a:tblGrid>
              <a:tr h="290976">
                <a:tc>
                  <a:txBody>
                    <a:bodyPr/>
                    <a:lstStyle/>
                    <a:p>
                      <a:pPr algn="ctr" fontAlgn="b"/>
                      <a:r>
                        <a:rPr lang="en-US" sz="1050" u="none" strike="noStrike" dirty="0">
                          <a:effectLst/>
                          <a:latin typeface="Arial Black" panose="020B0A04020102020204" pitchFamily="34" charset="0"/>
                          <a:cs typeface="Arial" panose="020B0604020202020204" pitchFamily="34" charset="0"/>
                        </a:rPr>
                        <a:t>Parameter</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tc>
                  <a:txBody>
                    <a:bodyPr/>
                    <a:lstStyle/>
                    <a:p>
                      <a:pPr algn="ctr" fontAlgn="b"/>
                      <a:r>
                        <a:rPr lang="en-US" sz="1050" u="none" strike="noStrike" dirty="0">
                          <a:effectLst/>
                          <a:latin typeface="Arial Black" panose="020B0A04020102020204" pitchFamily="34" charset="0"/>
                          <a:cs typeface="Arial" panose="020B0604020202020204" pitchFamily="34" charset="0"/>
                        </a:rPr>
                        <a:t>Baseline Value</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tc>
                  <a:txBody>
                    <a:bodyPr/>
                    <a:lstStyle/>
                    <a:p>
                      <a:pPr algn="ctr" fontAlgn="b"/>
                      <a:r>
                        <a:rPr lang="en-US" sz="1050" u="none" strike="noStrike" dirty="0">
                          <a:effectLst/>
                          <a:latin typeface="Arial Black" panose="020B0A04020102020204" pitchFamily="34" charset="0"/>
                          <a:cs typeface="Arial" panose="020B0604020202020204" pitchFamily="34" charset="0"/>
                        </a:rPr>
                        <a:t>Units</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2853386306"/>
                  </a:ext>
                </a:extLst>
              </a:tr>
              <a:tr h="147622">
                <a:tc>
                  <a:txBody>
                    <a:bodyPr/>
                    <a:lstStyle/>
                    <a:p>
                      <a:pPr algn="l" fontAlgn="b"/>
                      <a:r>
                        <a:rPr lang="en-US" sz="1050" b="0" i="0" u="none" strike="noStrike" dirty="0">
                          <a:solidFill>
                            <a:srgbClr val="000000"/>
                          </a:solidFill>
                          <a:effectLst/>
                          <a:latin typeface="Calibri" panose="020F0502020204030204" pitchFamily="34" charset="0"/>
                        </a:rPr>
                        <a:t>Activity Rate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Activities/Person/Hour</a:t>
                      </a:r>
                    </a:p>
                  </a:txBody>
                  <a:tcPr marL="4763" marR="4763" marT="4763" marB="0" anchor="ctr"/>
                </a:tc>
                <a:extLst>
                  <a:ext uri="{0D108BD9-81ED-4DB2-BD59-A6C34878D82A}">
                    <a16:rowId xmlns:a16="http://schemas.microsoft.com/office/drawing/2014/main" val="2056078846"/>
                  </a:ext>
                </a:extLst>
              </a:tr>
              <a:tr h="147622">
                <a:tc>
                  <a:txBody>
                    <a:bodyPr/>
                    <a:lstStyle/>
                    <a:p>
                      <a:pPr algn="l" fontAlgn="b"/>
                      <a:r>
                        <a:rPr lang="en-US" sz="1050" b="0" i="0" u="none" strike="noStrike" dirty="0">
                          <a:solidFill>
                            <a:srgbClr val="000000"/>
                          </a:solidFill>
                          <a:effectLst/>
                          <a:latin typeface="Calibri" panose="020F0502020204030204" pitchFamily="34" charset="0"/>
                        </a:rPr>
                        <a:t>Avg Time for Death Under Crisis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Hour</a:t>
                      </a:r>
                    </a:p>
                  </a:txBody>
                  <a:tcPr marL="4763" marR="4763" marT="4763" marB="0" anchor="ctr"/>
                </a:tc>
                <a:extLst>
                  <a:ext uri="{0D108BD9-81ED-4DB2-BD59-A6C34878D82A}">
                    <a16:rowId xmlns:a16="http://schemas.microsoft.com/office/drawing/2014/main" val="1428560344"/>
                  </a:ext>
                </a:extLst>
              </a:tr>
              <a:tr h="147622">
                <a:tc>
                  <a:txBody>
                    <a:bodyPr/>
                    <a:lstStyle/>
                    <a:p>
                      <a:pPr algn="l" fontAlgn="b"/>
                      <a:r>
                        <a:rPr lang="en-US" sz="1050" b="0" i="0" u="none" strike="noStrike" dirty="0">
                          <a:solidFill>
                            <a:srgbClr val="000000"/>
                          </a:solidFill>
                          <a:effectLst/>
                          <a:latin typeface="Calibri" panose="020F0502020204030204" pitchFamily="34" charset="0"/>
                        </a:rPr>
                        <a:t>Baseline Capability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232429855"/>
                  </a:ext>
                </a:extLst>
              </a:tr>
              <a:tr h="147622">
                <a:tc>
                  <a:txBody>
                    <a:bodyPr/>
                    <a:lstStyle/>
                    <a:p>
                      <a:pPr algn="l" fontAlgn="b"/>
                      <a:r>
                        <a:rPr lang="en-US" sz="1050" b="0" i="0" u="none" strike="noStrike">
                          <a:solidFill>
                            <a:srgbClr val="000000"/>
                          </a:solidFill>
                          <a:effectLst/>
                          <a:latin typeface="Calibri" panose="020F0502020204030204" pitchFamily="34" charset="0"/>
                        </a:rPr>
                        <a:t>Baseline Efficacy of Evacuation Activities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439649454"/>
                  </a:ext>
                </a:extLst>
              </a:tr>
              <a:tr h="147622">
                <a:tc>
                  <a:txBody>
                    <a:bodyPr/>
                    <a:lstStyle/>
                    <a:p>
                      <a:pPr algn="l" fontAlgn="b"/>
                      <a:r>
                        <a:rPr lang="en-US" sz="1050" b="0" i="0" u="none" strike="noStrike">
                          <a:solidFill>
                            <a:srgbClr val="000000"/>
                          </a:solidFill>
                          <a:effectLst/>
                          <a:latin typeface="Calibri" panose="020F0502020204030204" pitchFamily="34" charset="0"/>
                        </a:rPr>
                        <a:t>Capability Gap Sensitivity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903932074"/>
                  </a:ext>
                </a:extLst>
              </a:tr>
              <a:tr h="147622">
                <a:tc>
                  <a:txBody>
                    <a:bodyPr/>
                    <a:lstStyle/>
                    <a:p>
                      <a:pPr algn="l" fontAlgn="b"/>
                      <a:r>
                        <a:rPr lang="en-US" sz="1050" b="0" i="0" u="none" strike="noStrike">
                          <a:solidFill>
                            <a:srgbClr val="000000"/>
                          </a:solidFill>
                          <a:effectLst/>
                          <a:latin typeface="Calibri" panose="020F0502020204030204" pitchFamily="34" charset="0"/>
                        </a:rPr>
                        <a:t>Concern Response Sensitivity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814078062"/>
                  </a:ext>
                </a:extLst>
              </a:tr>
              <a:tr h="147622">
                <a:tc>
                  <a:txBody>
                    <a:bodyPr/>
                    <a:lstStyle/>
                    <a:p>
                      <a:pPr algn="l" fontAlgn="b"/>
                      <a:r>
                        <a:rPr lang="en-US" sz="1050" b="0" i="0" u="none" strike="noStrike">
                          <a:solidFill>
                            <a:srgbClr val="000000"/>
                          </a:solidFill>
                          <a:effectLst/>
                          <a:latin typeface="Calibri" panose="020F0502020204030204" pitchFamily="34" charset="0"/>
                        </a:rPr>
                        <a:t>Crisis Progression Rate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Dmnl/Hour</a:t>
                      </a:r>
                    </a:p>
                  </a:txBody>
                  <a:tcPr marL="4763" marR="4763" marT="4763" marB="0" anchor="ctr"/>
                </a:tc>
                <a:extLst>
                  <a:ext uri="{0D108BD9-81ED-4DB2-BD59-A6C34878D82A}">
                    <a16:rowId xmlns:a16="http://schemas.microsoft.com/office/drawing/2014/main" val="1054767701"/>
                  </a:ext>
                </a:extLst>
              </a:tr>
              <a:tr h="147622">
                <a:tc>
                  <a:txBody>
                    <a:bodyPr/>
                    <a:lstStyle/>
                    <a:p>
                      <a:pPr algn="l" fontAlgn="b"/>
                      <a:r>
                        <a:rPr lang="en-US" sz="1050" b="0" i="0" u="none" strike="noStrike" dirty="0">
                          <a:solidFill>
                            <a:srgbClr val="000000"/>
                          </a:solidFill>
                          <a:effectLst/>
                          <a:latin typeface="Calibri" panose="020F0502020204030204" pitchFamily="34" charset="0"/>
                        </a:rPr>
                        <a:t>Crisis Start Time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10</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Hour</a:t>
                      </a:r>
                    </a:p>
                  </a:txBody>
                  <a:tcPr marL="4763" marR="4763" marT="4763" marB="0" anchor="ctr"/>
                </a:tc>
                <a:extLst>
                  <a:ext uri="{0D108BD9-81ED-4DB2-BD59-A6C34878D82A}">
                    <a16:rowId xmlns:a16="http://schemas.microsoft.com/office/drawing/2014/main" val="696386677"/>
                  </a:ext>
                </a:extLst>
              </a:tr>
              <a:tr h="165569">
                <a:tc>
                  <a:txBody>
                    <a:bodyPr/>
                    <a:lstStyle/>
                    <a:p>
                      <a:pPr algn="l" fontAlgn="b"/>
                      <a:r>
                        <a:rPr lang="en-US" sz="1050" b="0" i="0" u="none" strike="noStrike" dirty="0">
                          <a:solidFill>
                            <a:srgbClr val="000000"/>
                          </a:solidFill>
                          <a:effectLst/>
                          <a:latin typeface="Calibri" panose="020F0502020204030204" pitchFamily="34" charset="0"/>
                        </a:rPr>
                        <a:t>Effect of Viewing Evacuation on Concern for Safety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0.25</a:t>
                      </a:r>
                    </a:p>
                  </a:txBody>
                  <a:tcPr marL="4763" marR="4763" marT="4763" marB="0" anchor="ctr"/>
                </a:tc>
                <a:tc>
                  <a:txBody>
                    <a:bodyPr/>
                    <a:lstStyle/>
                    <a:p>
                      <a:pPr algn="l" fontAlgn="b"/>
                      <a:r>
                        <a:rPr lang="en-US" sz="1050" b="0" i="0" u="none" strike="noStrike" dirty="0" err="1">
                          <a:solidFill>
                            <a:srgbClr val="000000"/>
                          </a:solidFill>
                          <a:effectLst/>
                          <a:latin typeface="Calibri" panose="020F0502020204030204" pitchFamily="34" charset="0"/>
                        </a:rPr>
                        <a:t>Dmnl</a:t>
                      </a:r>
                      <a:r>
                        <a:rPr lang="en-US" sz="1050" b="0" i="0" u="none" strike="noStrike" dirty="0">
                          <a:solidFill>
                            <a:srgbClr val="000000"/>
                          </a:solidFill>
                          <a:effectLst/>
                          <a:latin typeface="Calibri" panose="020F0502020204030204" pitchFamily="34" charset="0"/>
                        </a:rPr>
                        <a:t>/Activity</a:t>
                      </a:r>
                    </a:p>
                  </a:txBody>
                  <a:tcPr marL="4763" marR="4763" marT="4763" marB="0" anchor="ctr"/>
                </a:tc>
                <a:extLst>
                  <a:ext uri="{0D108BD9-81ED-4DB2-BD59-A6C34878D82A}">
                    <a16:rowId xmlns:a16="http://schemas.microsoft.com/office/drawing/2014/main" val="3188613401"/>
                  </a:ext>
                </a:extLst>
              </a:tr>
              <a:tr h="165569">
                <a:tc>
                  <a:txBody>
                    <a:bodyPr/>
                    <a:lstStyle/>
                    <a:p>
                      <a:pPr algn="l" fontAlgn="b"/>
                      <a:r>
                        <a:rPr lang="en-US" sz="1050" b="0" i="0" u="none" strike="noStrike">
                          <a:solidFill>
                            <a:srgbClr val="000000"/>
                          </a:solidFill>
                          <a:effectLst/>
                          <a:latin typeface="Calibri" panose="020F0502020204030204" pitchFamily="34" charset="0"/>
                        </a:rPr>
                        <a:t>Effect of Viewing Mitigation on Concern for Safety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0.01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Dmnl/Activity</a:t>
                      </a:r>
                    </a:p>
                  </a:txBody>
                  <a:tcPr marL="4763" marR="4763" marT="4763" marB="0" anchor="ctr"/>
                </a:tc>
                <a:extLst>
                  <a:ext uri="{0D108BD9-81ED-4DB2-BD59-A6C34878D82A}">
                    <a16:rowId xmlns:a16="http://schemas.microsoft.com/office/drawing/2014/main" val="3243095908"/>
                  </a:ext>
                </a:extLst>
              </a:tr>
              <a:tr h="165569">
                <a:tc>
                  <a:txBody>
                    <a:bodyPr/>
                    <a:lstStyle/>
                    <a:p>
                      <a:pPr algn="l" fontAlgn="b"/>
                      <a:r>
                        <a:rPr lang="en-US" sz="1050" b="0" i="0" u="none" strike="noStrike">
                          <a:solidFill>
                            <a:srgbClr val="000000"/>
                          </a:solidFill>
                          <a:effectLst/>
                          <a:latin typeface="Calibri" panose="020F0502020204030204" pitchFamily="34" charset="0"/>
                        </a:rPr>
                        <a:t>Effectiveness of Evacuation Activities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People/Activity</a:t>
                      </a:r>
                    </a:p>
                  </a:txBody>
                  <a:tcPr marL="4763" marR="4763" marT="4763" marB="0" anchor="ctr"/>
                </a:tc>
                <a:extLst>
                  <a:ext uri="{0D108BD9-81ED-4DB2-BD59-A6C34878D82A}">
                    <a16:rowId xmlns:a16="http://schemas.microsoft.com/office/drawing/2014/main" val="1332744723"/>
                  </a:ext>
                </a:extLst>
              </a:tr>
              <a:tr h="165569">
                <a:tc>
                  <a:txBody>
                    <a:bodyPr/>
                    <a:lstStyle/>
                    <a:p>
                      <a:pPr algn="l" fontAlgn="b"/>
                      <a:r>
                        <a:rPr lang="en-US" sz="1050" b="0" i="0" u="none" strike="noStrike" dirty="0">
                          <a:solidFill>
                            <a:srgbClr val="000000"/>
                          </a:solidFill>
                          <a:effectLst/>
                          <a:latin typeface="Calibri" panose="020F0502020204030204" pitchFamily="34" charset="0"/>
                        </a:rPr>
                        <a:t>Effectiveness of Mitigation Activities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Dmnl/Activity</a:t>
                      </a:r>
                    </a:p>
                  </a:txBody>
                  <a:tcPr marL="4763" marR="4763" marT="4763" marB="0" anchor="ctr"/>
                </a:tc>
                <a:extLst>
                  <a:ext uri="{0D108BD9-81ED-4DB2-BD59-A6C34878D82A}">
                    <a16:rowId xmlns:a16="http://schemas.microsoft.com/office/drawing/2014/main" val="1597360086"/>
                  </a:ext>
                </a:extLst>
              </a:tr>
              <a:tr h="165569">
                <a:tc>
                  <a:txBody>
                    <a:bodyPr/>
                    <a:lstStyle/>
                    <a:p>
                      <a:pPr algn="l" fontAlgn="b"/>
                      <a:r>
                        <a:rPr lang="en-US" sz="1050" b="0" i="0" u="none" strike="noStrike" dirty="0">
                          <a:solidFill>
                            <a:srgbClr val="000000"/>
                          </a:solidFill>
                          <a:effectLst/>
                          <a:latin typeface="Calibri" panose="020F0502020204030204" pitchFamily="34" charset="0"/>
                        </a:rPr>
                        <a:t>Initial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100</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People</a:t>
                      </a:r>
                    </a:p>
                  </a:txBody>
                  <a:tcPr marL="4763" marR="4763" marT="4763" marB="0" anchor="ctr"/>
                </a:tc>
                <a:extLst>
                  <a:ext uri="{0D108BD9-81ED-4DB2-BD59-A6C34878D82A}">
                    <a16:rowId xmlns:a16="http://schemas.microsoft.com/office/drawing/2014/main" val="547554082"/>
                  </a:ext>
                </a:extLst>
              </a:tr>
              <a:tr h="165569">
                <a:tc>
                  <a:txBody>
                    <a:bodyPr/>
                    <a:lstStyle/>
                    <a:p>
                      <a:pPr algn="l" fontAlgn="b"/>
                      <a:r>
                        <a:rPr lang="en-US" sz="1050" b="0" i="0" u="none" strike="noStrike">
                          <a:solidFill>
                            <a:srgbClr val="000000"/>
                          </a:solidFill>
                          <a:effectLst/>
                          <a:latin typeface="Calibri" panose="020F0502020204030204" pitchFamily="34" charset="0"/>
                        </a:rPr>
                        <a:t>Minimum Evacuation Time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ctr"/>
                </a:tc>
                <a:tc>
                  <a:txBody>
                    <a:bodyPr/>
                    <a:lstStyle/>
                    <a:p>
                      <a:pPr algn="l" fontAlgn="b"/>
                      <a:r>
                        <a:rPr lang="en-US" sz="1050" b="0" i="0" u="none" strike="noStrike" dirty="0">
                          <a:solidFill>
                            <a:srgbClr val="000000"/>
                          </a:solidFill>
                          <a:effectLst/>
                          <a:latin typeface="Calibri" panose="020F0502020204030204" pitchFamily="34" charset="0"/>
                        </a:rPr>
                        <a:t>Minutes</a:t>
                      </a:r>
                    </a:p>
                  </a:txBody>
                  <a:tcPr marL="4763" marR="4763" marT="4763" marB="0" anchor="ctr"/>
                </a:tc>
                <a:extLst>
                  <a:ext uri="{0D108BD9-81ED-4DB2-BD59-A6C34878D82A}">
                    <a16:rowId xmlns:a16="http://schemas.microsoft.com/office/drawing/2014/main" val="2068552936"/>
                  </a:ext>
                </a:extLst>
              </a:tr>
              <a:tr h="165569">
                <a:tc>
                  <a:txBody>
                    <a:bodyPr/>
                    <a:lstStyle/>
                    <a:p>
                      <a:pPr algn="l" fontAlgn="b"/>
                      <a:r>
                        <a:rPr lang="en-US" sz="1050" b="0" i="0" u="none" strike="noStrike" dirty="0">
                          <a:solidFill>
                            <a:srgbClr val="000000"/>
                          </a:solidFill>
                          <a:effectLst/>
                          <a:latin typeface="Calibri" panose="020F0502020204030204" pitchFamily="34" charset="0"/>
                        </a:rPr>
                        <a:t>Minimum Viable Capability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0.01</a:t>
                      </a:r>
                    </a:p>
                  </a:txBody>
                  <a:tcPr marL="4763" marR="4763" marT="4763" marB="0" anchor="b"/>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b"/>
                </a:tc>
                <a:extLst>
                  <a:ext uri="{0D108BD9-81ED-4DB2-BD59-A6C34878D82A}">
                    <a16:rowId xmlns:a16="http://schemas.microsoft.com/office/drawing/2014/main" val="1943689156"/>
                  </a:ext>
                </a:extLst>
              </a:tr>
              <a:tr h="165569">
                <a:tc>
                  <a:txBody>
                    <a:bodyPr/>
                    <a:lstStyle/>
                    <a:p>
                      <a:pPr algn="l" fontAlgn="b"/>
                      <a:r>
                        <a:rPr lang="en-US" sz="1050" b="0" i="0" u="none" strike="noStrike">
                          <a:solidFill>
                            <a:srgbClr val="000000"/>
                          </a:solidFill>
                          <a:effectLst/>
                          <a:latin typeface="Calibri" panose="020F0502020204030204" pitchFamily="34" charset="0"/>
                        </a:rPr>
                        <a:t>Negative Effect K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-10</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61096374"/>
                  </a:ext>
                </a:extLst>
              </a:tr>
              <a:tr h="165569">
                <a:tc>
                  <a:txBody>
                    <a:bodyPr/>
                    <a:lstStyle/>
                    <a:p>
                      <a:pPr algn="l" fontAlgn="b"/>
                      <a:r>
                        <a:rPr lang="en-US" sz="1050" b="0" i="0" u="none" strike="noStrike">
                          <a:solidFill>
                            <a:srgbClr val="000000"/>
                          </a:solidFill>
                          <a:effectLst/>
                          <a:latin typeface="Calibri" panose="020F0502020204030204" pitchFamily="34" charset="0"/>
                        </a:rPr>
                        <a:t>Negative Effect X0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1.75</a:t>
                      </a:r>
                    </a:p>
                  </a:txBody>
                  <a:tcPr marL="4763" marR="4763" marT="4763" marB="0" anchor="b"/>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b"/>
                </a:tc>
                <a:extLst>
                  <a:ext uri="{0D108BD9-81ED-4DB2-BD59-A6C34878D82A}">
                    <a16:rowId xmlns:a16="http://schemas.microsoft.com/office/drawing/2014/main" val="1165529162"/>
                  </a:ext>
                </a:extLst>
              </a:tr>
              <a:tr h="165569">
                <a:tc>
                  <a:txBody>
                    <a:bodyPr/>
                    <a:lstStyle/>
                    <a:p>
                      <a:pPr algn="l" fontAlgn="b"/>
                      <a:r>
                        <a:rPr lang="en-US" sz="1050" b="0" i="0" u="none" strike="noStrike" dirty="0">
                          <a:solidFill>
                            <a:srgbClr val="000000"/>
                          </a:solidFill>
                          <a:effectLst/>
                          <a:latin typeface="Calibri" panose="020F0502020204030204" pitchFamily="34" charset="0"/>
                        </a:rPr>
                        <a:t>Positive Effect K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557320684"/>
                  </a:ext>
                </a:extLst>
              </a:tr>
              <a:tr h="165569">
                <a:tc>
                  <a:txBody>
                    <a:bodyPr/>
                    <a:lstStyle/>
                    <a:p>
                      <a:pPr algn="l" fontAlgn="b"/>
                      <a:r>
                        <a:rPr lang="en-US" sz="1050" b="0" i="0" u="none" strike="noStrike">
                          <a:solidFill>
                            <a:srgbClr val="000000"/>
                          </a:solidFill>
                          <a:effectLst/>
                          <a:latin typeface="Calibri" panose="020F0502020204030204" pitchFamily="34" charset="0"/>
                        </a:rPr>
                        <a:t>Positive Effect X0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451702637"/>
                  </a:ext>
                </a:extLst>
              </a:tr>
              <a:tr h="165569">
                <a:tc>
                  <a:txBody>
                    <a:bodyPr/>
                    <a:lstStyle/>
                    <a:p>
                      <a:pPr algn="l" fontAlgn="b"/>
                      <a:r>
                        <a:rPr lang="en-US" sz="1050" b="0" i="0" u="none" strike="noStrike">
                          <a:solidFill>
                            <a:srgbClr val="000000"/>
                          </a:solidFill>
                          <a:effectLst/>
                          <a:latin typeface="Calibri" panose="020F0502020204030204" pitchFamily="34" charset="0"/>
                        </a:rPr>
                        <a:t>Sensitivity of Concern to Capability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00852617"/>
                  </a:ext>
                </a:extLst>
              </a:tr>
              <a:tr h="165569">
                <a:tc>
                  <a:txBody>
                    <a:bodyPr/>
                    <a:lstStyle/>
                    <a:p>
                      <a:pPr algn="l" fontAlgn="b"/>
                      <a:r>
                        <a:rPr lang="en-US" sz="1050" b="0" i="0" u="none" strike="noStrike" dirty="0">
                          <a:solidFill>
                            <a:srgbClr val="000000"/>
                          </a:solidFill>
                          <a:effectLst/>
                          <a:latin typeface="Calibri" panose="020F0502020204030204" pitchFamily="34" charset="0"/>
                        </a:rPr>
                        <a:t>Time to Update Perceptions of Concern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0.5</a:t>
                      </a:r>
                    </a:p>
                  </a:txBody>
                  <a:tcPr marL="4763" marR="4763" marT="4763" marB="0" anchor="b"/>
                </a:tc>
                <a:tc>
                  <a:txBody>
                    <a:bodyPr/>
                    <a:lstStyle/>
                    <a:p>
                      <a:pPr algn="l" fontAlgn="b"/>
                      <a:r>
                        <a:rPr lang="en-US" sz="1050" b="0" i="0" u="none" strike="noStrike" dirty="0">
                          <a:solidFill>
                            <a:srgbClr val="000000"/>
                          </a:solidFill>
                          <a:effectLst/>
                          <a:latin typeface="Calibri" panose="020F0502020204030204" pitchFamily="34" charset="0"/>
                        </a:rPr>
                        <a:t>Hour</a:t>
                      </a:r>
                    </a:p>
                  </a:txBody>
                  <a:tcPr marL="4763" marR="4763" marT="4763" marB="0" anchor="b"/>
                </a:tc>
                <a:extLst>
                  <a:ext uri="{0D108BD9-81ED-4DB2-BD59-A6C34878D82A}">
                    <a16:rowId xmlns:a16="http://schemas.microsoft.com/office/drawing/2014/main" val="3932664302"/>
                  </a:ext>
                </a:extLst>
              </a:tr>
            </a:tbl>
          </a:graphicData>
        </a:graphic>
      </p:graphicFrame>
    </p:spTree>
    <p:extLst>
      <p:ext uri="{BB962C8B-B14F-4D97-AF65-F5344CB8AC3E}">
        <p14:creationId xmlns:p14="http://schemas.microsoft.com/office/powerpoint/2010/main" val="176677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Exploring Dynamic Behavior</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14</a:t>
            </a:fld>
            <a:endParaRPr lang="en-US"/>
          </a:p>
        </p:txBody>
      </p:sp>
      <p:graphicFrame>
        <p:nvGraphicFramePr>
          <p:cNvPr id="12" name="Table 11">
            <a:extLst>
              <a:ext uri="{FF2B5EF4-FFF2-40B4-BE49-F238E27FC236}">
                <a16:creationId xmlns:a16="http://schemas.microsoft.com/office/drawing/2014/main" id="{70E429E1-C4A9-6451-4464-0D0B62957E1F}"/>
              </a:ext>
            </a:extLst>
          </p:cNvPr>
          <p:cNvGraphicFramePr>
            <a:graphicFrameLocks noGrp="1"/>
          </p:cNvGraphicFramePr>
          <p:nvPr>
            <p:extLst>
              <p:ext uri="{D42A27DB-BD31-4B8C-83A1-F6EECF244321}">
                <p14:modId xmlns:p14="http://schemas.microsoft.com/office/powerpoint/2010/main" val="81661742"/>
              </p:ext>
            </p:extLst>
          </p:nvPr>
        </p:nvGraphicFramePr>
        <p:xfrm>
          <a:off x="1009864" y="1260306"/>
          <a:ext cx="5003586" cy="3795464"/>
        </p:xfrm>
        <a:graphic>
          <a:graphicData uri="http://schemas.openxmlformats.org/drawingml/2006/table">
            <a:tbl>
              <a:tblPr>
                <a:tableStyleId>{6E25E649-3F16-4E02-A733-19D2CDBF48F0}</a:tableStyleId>
              </a:tblPr>
              <a:tblGrid>
                <a:gridCol w="2882686">
                  <a:extLst>
                    <a:ext uri="{9D8B030D-6E8A-4147-A177-3AD203B41FA5}">
                      <a16:colId xmlns:a16="http://schemas.microsoft.com/office/drawing/2014/main" val="4098872564"/>
                    </a:ext>
                  </a:extLst>
                </a:gridCol>
                <a:gridCol w="857250">
                  <a:extLst>
                    <a:ext uri="{9D8B030D-6E8A-4147-A177-3AD203B41FA5}">
                      <a16:colId xmlns:a16="http://schemas.microsoft.com/office/drawing/2014/main" val="394625815"/>
                    </a:ext>
                  </a:extLst>
                </a:gridCol>
                <a:gridCol w="1263650">
                  <a:extLst>
                    <a:ext uri="{9D8B030D-6E8A-4147-A177-3AD203B41FA5}">
                      <a16:colId xmlns:a16="http://schemas.microsoft.com/office/drawing/2014/main" val="1514132374"/>
                    </a:ext>
                  </a:extLst>
                </a:gridCol>
              </a:tblGrid>
              <a:tr h="290976">
                <a:tc>
                  <a:txBody>
                    <a:bodyPr/>
                    <a:lstStyle/>
                    <a:p>
                      <a:pPr algn="ctr" fontAlgn="b"/>
                      <a:r>
                        <a:rPr lang="en-US" sz="1050" u="none" strike="noStrike" dirty="0">
                          <a:effectLst/>
                          <a:latin typeface="Arial Black" panose="020B0A04020102020204" pitchFamily="34" charset="0"/>
                          <a:cs typeface="Arial" panose="020B0604020202020204" pitchFamily="34" charset="0"/>
                        </a:rPr>
                        <a:t>Parameter</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tc>
                  <a:txBody>
                    <a:bodyPr/>
                    <a:lstStyle/>
                    <a:p>
                      <a:pPr algn="ctr" fontAlgn="b"/>
                      <a:r>
                        <a:rPr lang="en-US" sz="1050" u="none" strike="noStrike" dirty="0">
                          <a:effectLst/>
                          <a:latin typeface="Arial Black" panose="020B0A04020102020204" pitchFamily="34" charset="0"/>
                          <a:cs typeface="Arial" panose="020B0604020202020204" pitchFamily="34" charset="0"/>
                        </a:rPr>
                        <a:t>Baseline Value</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tc>
                  <a:txBody>
                    <a:bodyPr/>
                    <a:lstStyle/>
                    <a:p>
                      <a:pPr algn="ctr" fontAlgn="b"/>
                      <a:r>
                        <a:rPr lang="en-US" sz="1050" u="none" strike="noStrike" dirty="0">
                          <a:effectLst/>
                          <a:latin typeface="Arial Black" panose="020B0A04020102020204" pitchFamily="34" charset="0"/>
                          <a:cs typeface="Arial" panose="020B0604020202020204" pitchFamily="34" charset="0"/>
                        </a:rPr>
                        <a:t>Units</a:t>
                      </a:r>
                      <a:endParaRPr lang="en-US" sz="1050" b="0" i="0" u="none" strike="noStrike" dirty="0">
                        <a:solidFill>
                          <a:srgbClr val="000000"/>
                        </a:solidFill>
                        <a:effectLst/>
                        <a:latin typeface="Arial Black" panose="020B0A040201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2853386306"/>
                  </a:ext>
                </a:extLst>
              </a:tr>
              <a:tr h="147622">
                <a:tc>
                  <a:txBody>
                    <a:bodyPr/>
                    <a:lstStyle/>
                    <a:p>
                      <a:pPr algn="l" fontAlgn="b"/>
                      <a:r>
                        <a:rPr lang="en-US" sz="1050" b="0" i="0" u="none" strike="noStrike" dirty="0">
                          <a:solidFill>
                            <a:srgbClr val="000000"/>
                          </a:solidFill>
                          <a:effectLst/>
                          <a:latin typeface="Calibri" panose="020F0502020204030204" pitchFamily="34" charset="0"/>
                        </a:rPr>
                        <a:t>Activity Rate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Activities/Person/Hour</a:t>
                      </a:r>
                    </a:p>
                  </a:txBody>
                  <a:tcPr marL="4763" marR="4763" marT="4763" marB="0" anchor="ctr"/>
                </a:tc>
                <a:extLst>
                  <a:ext uri="{0D108BD9-81ED-4DB2-BD59-A6C34878D82A}">
                    <a16:rowId xmlns:a16="http://schemas.microsoft.com/office/drawing/2014/main" val="2056078846"/>
                  </a:ext>
                </a:extLst>
              </a:tr>
              <a:tr h="147622">
                <a:tc>
                  <a:txBody>
                    <a:bodyPr/>
                    <a:lstStyle/>
                    <a:p>
                      <a:pPr algn="l" fontAlgn="b"/>
                      <a:r>
                        <a:rPr lang="en-US" sz="1050" b="0" i="0" u="none" strike="noStrike" dirty="0">
                          <a:solidFill>
                            <a:srgbClr val="000000"/>
                          </a:solidFill>
                          <a:effectLst/>
                          <a:latin typeface="Calibri" panose="020F0502020204030204" pitchFamily="34" charset="0"/>
                        </a:rPr>
                        <a:t>Avg Time for Death Under Crisis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Hour</a:t>
                      </a:r>
                    </a:p>
                  </a:txBody>
                  <a:tcPr marL="4763" marR="4763" marT="4763" marB="0" anchor="ctr"/>
                </a:tc>
                <a:extLst>
                  <a:ext uri="{0D108BD9-81ED-4DB2-BD59-A6C34878D82A}">
                    <a16:rowId xmlns:a16="http://schemas.microsoft.com/office/drawing/2014/main" val="1428560344"/>
                  </a:ext>
                </a:extLst>
              </a:tr>
              <a:tr h="147622">
                <a:tc>
                  <a:txBody>
                    <a:bodyPr/>
                    <a:lstStyle/>
                    <a:p>
                      <a:pPr algn="l" fontAlgn="b"/>
                      <a:r>
                        <a:rPr lang="en-US" sz="1050" b="0" i="0" u="none" strike="noStrike" dirty="0">
                          <a:solidFill>
                            <a:srgbClr val="000000"/>
                          </a:solidFill>
                          <a:effectLst/>
                          <a:latin typeface="Calibri" panose="020F0502020204030204" pitchFamily="34" charset="0"/>
                        </a:rPr>
                        <a:t>Baseline Capability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232429855"/>
                  </a:ext>
                </a:extLst>
              </a:tr>
              <a:tr h="147622">
                <a:tc>
                  <a:txBody>
                    <a:bodyPr/>
                    <a:lstStyle/>
                    <a:p>
                      <a:pPr algn="l" fontAlgn="b"/>
                      <a:r>
                        <a:rPr lang="en-US" sz="1050" b="0" i="0" u="none" strike="noStrike">
                          <a:solidFill>
                            <a:srgbClr val="000000"/>
                          </a:solidFill>
                          <a:effectLst/>
                          <a:latin typeface="Calibri" panose="020F0502020204030204" pitchFamily="34" charset="0"/>
                        </a:rPr>
                        <a:t>Baseline Efficacy of Evacuation Activities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439649454"/>
                  </a:ext>
                </a:extLst>
              </a:tr>
              <a:tr h="147622">
                <a:tc>
                  <a:txBody>
                    <a:bodyPr/>
                    <a:lstStyle/>
                    <a:p>
                      <a:pPr algn="l" fontAlgn="b"/>
                      <a:r>
                        <a:rPr lang="en-US" sz="1050" b="0" i="0" u="none" strike="noStrike">
                          <a:solidFill>
                            <a:srgbClr val="000000"/>
                          </a:solidFill>
                          <a:effectLst/>
                          <a:latin typeface="Calibri" panose="020F0502020204030204" pitchFamily="34" charset="0"/>
                        </a:rPr>
                        <a:t>Capability Gap Sensitivity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903932074"/>
                  </a:ext>
                </a:extLst>
              </a:tr>
              <a:tr h="147622">
                <a:tc>
                  <a:txBody>
                    <a:bodyPr/>
                    <a:lstStyle/>
                    <a:p>
                      <a:pPr algn="l" fontAlgn="b"/>
                      <a:r>
                        <a:rPr lang="en-US" sz="1050" b="0" i="0" u="none" strike="noStrike">
                          <a:solidFill>
                            <a:srgbClr val="000000"/>
                          </a:solidFill>
                          <a:effectLst/>
                          <a:latin typeface="Calibri" panose="020F0502020204030204" pitchFamily="34" charset="0"/>
                        </a:rPr>
                        <a:t>Concern Response Sensitivity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0.05</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ctr"/>
                </a:tc>
                <a:extLst>
                  <a:ext uri="{0D108BD9-81ED-4DB2-BD59-A6C34878D82A}">
                    <a16:rowId xmlns:a16="http://schemas.microsoft.com/office/drawing/2014/main" val="814078062"/>
                  </a:ext>
                </a:extLst>
              </a:tr>
              <a:tr h="147622">
                <a:tc>
                  <a:txBody>
                    <a:bodyPr/>
                    <a:lstStyle/>
                    <a:p>
                      <a:pPr algn="l" fontAlgn="b"/>
                      <a:r>
                        <a:rPr lang="en-US" sz="1050" b="1" i="0" u="none" strike="noStrike" dirty="0">
                          <a:solidFill>
                            <a:srgbClr val="000000"/>
                          </a:solidFill>
                          <a:effectLst/>
                          <a:latin typeface="Calibri" panose="020F0502020204030204" pitchFamily="34" charset="0"/>
                        </a:rPr>
                        <a:t>Crisis Progression Rate </a:t>
                      </a:r>
                    </a:p>
                  </a:txBody>
                  <a:tcPr marL="4763" marR="4763" marT="4763" marB="0" anchor="ctr"/>
                </a:tc>
                <a:tc>
                  <a:txBody>
                    <a:bodyPr/>
                    <a:lstStyle/>
                    <a:p>
                      <a:pPr algn="ctr" fontAlgn="b"/>
                      <a:r>
                        <a:rPr lang="en-US" sz="1050" b="1" i="0" u="none" strike="noStrike" dirty="0">
                          <a:solidFill>
                            <a:srgbClr val="000000"/>
                          </a:solidFill>
                          <a:effectLst/>
                          <a:latin typeface="Calibri" panose="020F0502020204030204" pitchFamily="34" charset="0"/>
                        </a:rPr>
                        <a:t>0.5</a:t>
                      </a:r>
                    </a:p>
                  </a:txBody>
                  <a:tcPr marL="4763" marR="4763" marT="4763" marB="0" anchor="ctr"/>
                </a:tc>
                <a:tc>
                  <a:txBody>
                    <a:bodyPr/>
                    <a:lstStyle/>
                    <a:p>
                      <a:pPr algn="l" fontAlgn="b"/>
                      <a:r>
                        <a:rPr lang="en-US" sz="1050" b="1" i="0" u="none" strike="noStrike" dirty="0" err="1">
                          <a:solidFill>
                            <a:srgbClr val="000000"/>
                          </a:solidFill>
                          <a:effectLst/>
                          <a:latin typeface="Calibri" panose="020F0502020204030204" pitchFamily="34" charset="0"/>
                        </a:rPr>
                        <a:t>Dmnl</a:t>
                      </a:r>
                      <a:r>
                        <a:rPr lang="en-US" sz="1050" b="1" i="0" u="none" strike="noStrike" dirty="0">
                          <a:solidFill>
                            <a:srgbClr val="000000"/>
                          </a:solidFill>
                          <a:effectLst/>
                          <a:latin typeface="Calibri" panose="020F0502020204030204" pitchFamily="34" charset="0"/>
                        </a:rPr>
                        <a:t>/Hour</a:t>
                      </a:r>
                    </a:p>
                  </a:txBody>
                  <a:tcPr marL="4763" marR="4763" marT="4763" marB="0" anchor="ctr"/>
                </a:tc>
                <a:extLst>
                  <a:ext uri="{0D108BD9-81ED-4DB2-BD59-A6C34878D82A}">
                    <a16:rowId xmlns:a16="http://schemas.microsoft.com/office/drawing/2014/main" val="1054767701"/>
                  </a:ext>
                </a:extLst>
              </a:tr>
              <a:tr h="147622">
                <a:tc>
                  <a:txBody>
                    <a:bodyPr/>
                    <a:lstStyle/>
                    <a:p>
                      <a:pPr algn="l" fontAlgn="b"/>
                      <a:r>
                        <a:rPr lang="en-US" sz="1050" b="0" i="0" u="none" strike="noStrike" dirty="0">
                          <a:solidFill>
                            <a:srgbClr val="000000"/>
                          </a:solidFill>
                          <a:effectLst/>
                          <a:latin typeface="Calibri" panose="020F0502020204030204" pitchFamily="34" charset="0"/>
                        </a:rPr>
                        <a:t>Crisis Start Time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10</a:t>
                      </a:r>
                    </a:p>
                  </a:txBody>
                  <a:tcPr marL="4763" marR="4763" marT="4763" marB="0" anchor="ctr"/>
                </a:tc>
                <a:tc>
                  <a:txBody>
                    <a:bodyPr/>
                    <a:lstStyle/>
                    <a:p>
                      <a:pPr algn="l" fontAlgn="b"/>
                      <a:r>
                        <a:rPr lang="en-US" sz="1050" b="0" i="0" u="none" strike="noStrike" dirty="0">
                          <a:solidFill>
                            <a:srgbClr val="000000"/>
                          </a:solidFill>
                          <a:effectLst/>
                          <a:latin typeface="Calibri" panose="020F0502020204030204" pitchFamily="34" charset="0"/>
                        </a:rPr>
                        <a:t>Hour</a:t>
                      </a:r>
                    </a:p>
                  </a:txBody>
                  <a:tcPr marL="4763" marR="4763" marT="4763" marB="0" anchor="ctr"/>
                </a:tc>
                <a:extLst>
                  <a:ext uri="{0D108BD9-81ED-4DB2-BD59-A6C34878D82A}">
                    <a16:rowId xmlns:a16="http://schemas.microsoft.com/office/drawing/2014/main" val="696386677"/>
                  </a:ext>
                </a:extLst>
              </a:tr>
              <a:tr h="165569">
                <a:tc>
                  <a:txBody>
                    <a:bodyPr/>
                    <a:lstStyle/>
                    <a:p>
                      <a:pPr algn="l" fontAlgn="b"/>
                      <a:r>
                        <a:rPr lang="en-US" sz="1050" b="0" i="0" u="none" strike="noStrike" dirty="0">
                          <a:solidFill>
                            <a:srgbClr val="000000"/>
                          </a:solidFill>
                          <a:effectLst/>
                          <a:latin typeface="Calibri" panose="020F0502020204030204" pitchFamily="34" charset="0"/>
                        </a:rPr>
                        <a:t>Effect of Viewing Evacuation on Concern for Safety </a:t>
                      </a:r>
                    </a:p>
                  </a:txBody>
                  <a:tcPr marL="4763" marR="4763" marT="4763" marB="0" anchor="ctr"/>
                </a:tc>
                <a:tc>
                  <a:txBody>
                    <a:bodyPr/>
                    <a:lstStyle/>
                    <a:p>
                      <a:pPr algn="ctr" fontAlgn="b"/>
                      <a:r>
                        <a:rPr lang="en-US" sz="1050" b="0" i="0" u="none" strike="noStrike">
                          <a:solidFill>
                            <a:srgbClr val="000000"/>
                          </a:solidFill>
                          <a:effectLst/>
                          <a:latin typeface="Calibri" panose="020F0502020204030204" pitchFamily="34" charset="0"/>
                        </a:rPr>
                        <a:t>0.25</a:t>
                      </a:r>
                    </a:p>
                  </a:txBody>
                  <a:tcPr marL="4763" marR="4763" marT="4763" marB="0" anchor="ctr"/>
                </a:tc>
                <a:tc>
                  <a:txBody>
                    <a:bodyPr/>
                    <a:lstStyle/>
                    <a:p>
                      <a:pPr algn="l" fontAlgn="b"/>
                      <a:r>
                        <a:rPr lang="en-US" sz="1050" b="0" i="0" u="none" strike="noStrike" dirty="0" err="1">
                          <a:solidFill>
                            <a:srgbClr val="000000"/>
                          </a:solidFill>
                          <a:effectLst/>
                          <a:latin typeface="Calibri" panose="020F0502020204030204" pitchFamily="34" charset="0"/>
                        </a:rPr>
                        <a:t>Dmnl</a:t>
                      </a:r>
                      <a:r>
                        <a:rPr lang="en-US" sz="1050" b="0" i="0" u="none" strike="noStrike" dirty="0">
                          <a:solidFill>
                            <a:srgbClr val="000000"/>
                          </a:solidFill>
                          <a:effectLst/>
                          <a:latin typeface="Calibri" panose="020F0502020204030204" pitchFamily="34" charset="0"/>
                        </a:rPr>
                        <a:t>/Activity</a:t>
                      </a:r>
                    </a:p>
                  </a:txBody>
                  <a:tcPr marL="4763" marR="4763" marT="4763" marB="0" anchor="ctr"/>
                </a:tc>
                <a:extLst>
                  <a:ext uri="{0D108BD9-81ED-4DB2-BD59-A6C34878D82A}">
                    <a16:rowId xmlns:a16="http://schemas.microsoft.com/office/drawing/2014/main" val="3188613401"/>
                  </a:ext>
                </a:extLst>
              </a:tr>
              <a:tr h="165569">
                <a:tc>
                  <a:txBody>
                    <a:bodyPr/>
                    <a:lstStyle/>
                    <a:p>
                      <a:pPr algn="l" fontAlgn="b"/>
                      <a:r>
                        <a:rPr lang="en-US" sz="1050" b="1" i="0" u="none" strike="noStrike" dirty="0">
                          <a:solidFill>
                            <a:srgbClr val="000000"/>
                          </a:solidFill>
                          <a:effectLst/>
                          <a:latin typeface="Calibri" panose="020F0502020204030204" pitchFamily="34" charset="0"/>
                        </a:rPr>
                        <a:t>Effect of Viewing Mitigation on Concern for Safety </a:t>
                      </a:r>
                    </a:p>
                  </a:txBody>
                  <a:tcPr marL="4763" marR="4763" marT="4763" marB="0" anchor="ctr"/>
                </a:tc>
                <a:tc>
                  <a:txBody>
                    <a:bodyPr/>
                    <a:lstStyle/>
                    <a:p>
                      <a:pPr algn="ctr" fontAlgn="b"/>
                      <a:r>
                        <a:rPr lang="en-US" sz="1050" b="1" i="0" u="none" strike="noStrike" dirty="0">
                          <a:solidFill>
                            <a:srgbClr val="000000"/>
                          </a:solidFill>
                          <a:effectLst/>
                          <a:latin typeface="Calibri" panose="020F0502020204030204" pitchFamily="34" charset="0"/>
                        </a:rPr>
                        <a:t>0.01</a:t>
                      </a:r>
                    </a:p>
                  </a:txBody>
                  <a:tcPr marL="4763" marR="4763" marT="4763" marB="0" anchor="ctr"/>
                </a:tc>
                <a:tc>
                  <a:txBody>
                    <a:bodyPr/>
                    <a:lstStyle/>
                    <a:p>
                      <a:pPr algn="l" fontAlgn="b"/>
                      <a:r>
                        <a:rPr lang="en-US" sz="1050" b="1" i="0" u="none" strike="noStrike" dirty="0" err="1">
                          <a:solidFill>
                            <a:srgbClr val="000000"/>
                          </a:solidFill>
                          <a:effectLst/>
                          <a:latin typeface="Calibri" panose="020F0502020204030204" pitchFamily="34" charset="0"/>
                        </a:rPr>
                        <a:t>Dmnl</a:t>
                      </a:r>
                      <a:r>
                        <a:rPr lang="en-US" sz="1050" b="1" i="0" u="none" strike="noStrike" dirty="0">
                          <a:solidFill>
                            <a:srgbClr val="000000"/>
                          </a:solidFill>
                          <a:effectLst/>
                          <a:latin typeface="Calibri" panose="020F0502020204030204" pitchFamily="34" charset="0"/>
                        </a:rPr>
                        <a:t>/Activity</a:t>
                      </a:r>
                    </a:p>
                  </a:txBody>
                  <a:tcPr marL="4763" marR="4763" marT="4763" marB="0" anchor="ctr"/>
                </a:tc>
                <a:extLst>
                  <a:ext uri="{0D108BD9-81ED-4DB2-BD59-A6C34878D82A}">
                    <a16:rowId xmlns:a16="http://schemas.microsoft.com/office/drawing/2014/main" val="3243095908"/>
                  </a:ext>
                </a:extLst>
              </a:tr>
              <a:tr h="165569">
                <a:tc>
                  <a:txBody>
                    <a:bodyPr/>
                    <a:lstStyle/>
                    <a:p>
                      <a:pPr algn="l" fontAlgn="b"/>
                      <a:r>
                        <a:rPr lang="en-US" sz="1050" b="0" i="0" u="none" strike="noStrike" dirty="0">
                          <a:solidFill>
                            <a:srgbClr val="000000"/>
                          </a:solidFill>
                          <a:effectLst/>
                          <a:latin typeface="Calibri" panose="020F0502020204030204" pitchFamily="34" charset="0"/>
                        </a:rPr>
                        <a:t>Effectiveness of Evacuation Activities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People/Activity</a:t>
                      </a:r>
                    </a:p>
                  </a:txBody>
                  <a:tcPr marL="4763" marR="4763" marT="4763" marB="0" anchor="ctr"/>
                </a:tc>
                <a:extLst>
                  <a:ext uri="{0D108BD9-81ED-4DB2-BD59-A6C34878D82A}">
                    <a16:rowId xmlns:a16="http://schemas.microsoft.com/office/drawing/2014/main" val="1332744723"/>
                  </a:ext>
                </a:extLst>
              </a:tr>
              <a:tr h="165569">
                <a:tc>
                  <a:txBody>
                    <a:bodyPr/>
                    <a:lstStyle/>
                    <a:p>
                      <a:pPr algn="l" fontAlgn="b"/>
                      <a:r>
                        <a:rPr lang="en-US" sz="1050" b="1" i="0" u="none" strike="noStrike" dirty="0">
                          <a:solidFill>
                            <a:srgbClr val="000000"/>
                          </a:solidFill>
                          <a:effectLst/>
                          <a:latin typeface="Calibri" panose="020F0502020204030204" pitchFamily="34" charset="0"/>
                        </a:rPr>
                        <a:t>Effectiveness of Mitigation Activities </a:t>
                      </a:r>
                    </a:p>
                  </a:txBody>
                  <a:tcPr marL="4763" marR="4763" marT="4763" marB="0" anchor="ctr"/>
                </a:tc>
                <a:tc>
                  <a:txBody>
                    <a:bodyPr/>
                    <a:lstStyle/>
                    <a:p>
                      <a:pPr algn="ctr" fontAlgn="b"/>
                      <a:r>
                        <a:rPr lang="en-US" sz="1050" b="1" i="0" u="none" strike="noStrike" dirty="0">
                          <a:solidFill>
                            <a:srgbClr val="000000"/>
                          </a:solidFill>
                          <a:effectLst/>
                          <a:latin typeface="Calibri" panose="020F0502020204030204" pitchFamily="34" charset="0"/>
                        </a:rPr>
                        <a:t>0.05</a:t>
                      </a:r>
                    </a:p>
                  </a:txBody>
                  <a:tcPr marL="4763" marR="4763" marT="4763" marB="0" anchor="ctr"/>
                </a:tc>
                <a:tc>
                  <a:txBody>
                    <a:bodyPr/>
                    <a:lstStyle/>
                    <a:p>
                      <a:pPr algn="l" fontAlgn="b"/>
                      <a:r>
                        <a:rPr lang="en-US" sz="1050" b="1" i="0" u="none" strike="noStrike" dirty="0" err="1">
                          <a:solidFill>
                            <a:srgbClr val="000000"/>
                          </a:solidFill>
                          <a:effectLst/>
                          <a:latin typeface="Calibri" panose="020F0502020204030204" pitchFamily="34" charset="0"/>
                        </a:rPr>
                        <a:t>Dmnl</a:t>
                      </a:r>
                      <a:r>
                        <a:rPr lang="en-US" sz="1050" b="1" i="0" u="none" strike="noStrike" dirty="0">
                          <a:solidFill>
                            <a:srgbClr val="000000"/>
                          </a:solidFill>
                          <a:effectLst/>
                          <a:latin typeface="Calibri" panose="020F0502020204030204" pitchFamily="34" charset="0"/>
                        </a:rPr>
                        <a:t>/Activity</a:t>
                      </a:r>
                    </a:p>
                  </a:txBody>
                  <a:tcPr marL="4763" marR="4763" marT="4763" marB="0" anchor="ctr"/>
                </a:tc>
                <a:extLst>
                  <a:ext uri="{0D108BD9-81ED-4DB2-BD59-A6C34878D82A}">
                    <a16:rowId xmlns:a16="http://schemas.microsoft.com/office/drawing/2014/main" val="1597360086"/>
                  </a:ext>
                </a:extLst>
              </a:tr>
              <a:tr h="165569">
                <a:tc>
                  <a:txBody>
                    <a:bodyPr/>
                    <a:lstStyle/>
                    <a:p>
                      <a:pPr algn="l" fontAlgn="b"/>
                      <a:r>
                        <a:rPr lang="en-US" sz="1050" b="0" i="0" u="none" strike="noStrike" dirty="0">
                          <a:solidFill>
                            <a:srgbClr val="000000"/>
                          </a:solidFill>
                          <a:effectLst/>
                          <a:latin typeface="Calibri" panose="020F0502020204030204" pitchFamily="34" charset="0"/>
                        </a:rPr>
                        <a:t>Initial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100</a:t>
                      </a:r>
                    </a:p>
                  </a:txBody>
                  <a:tcPr marL="4763" marR="4763" marT="4763" marB="0" anchor="ctr"/>
                </a:tc>
                <a:tc>
                  <a:txBody>
                    <a:bodyPr/>
                    <a:lstStyle/>
                    <a:p>
                      <a:pPr algn="l" fontAlgn="b"/>
                      <a:r>
                        <a:rPr lang="en-US" sz="1050" b="0" i="0" u="none" strike="noStrike">
                          <a:solidFill>
                            <a:srgbClr val="000000"/>
                          </a:solidFill>
                          <a:effectLst/>
                          <a:latin typeface="Calibri" panose="020F0502020204030204" pitchFamily="34" charset="0"/>
                        </a:rPr>
                        <a:t>People</a:t>
                      </a:r>
                    </a:p>
                  </a:txBody>
                  <a:tcPr marL="4763" marR="4763" marT="4763" marB="0" anchor="ctr"/>
                </a:tc>
                <a:extLst>
                  <a:ext uri="{0D108BD9-81ED-4DB2-BD59-A6C34878D82A}">
                    <a16:rowId xmlns:a16="http://schemas.microsoft.com/office/drawing/2014/main" val="547554082"/>
                  </a:ext>
                </a:extLst>
              </a:tr>
              <a:tr h="165569">
                <a:tc>
                  <a:txBody>
                    <a:bodyPr/>
                    <a:lstStyle/>
                    <a:p>
                      <a:pPr algn="l" fontAlgn="b"/>
                      <a:r>
                        <a:rPr lang="en-US" sz="1050" b="0" i="0" u="none" strike="noStrike">
                          <a:solidFill>
                            <a:srgbClr val="000000"/>
                          </a:solidFill>
                          <a:effectLst/>
                          <a:latin typeface="Calibri" panose="020F0502020204030204" pitchFamily="34" charset="0"/>
                        </a:rPr>
                        <a:t>Minimum Evacuation Time </a:t>
                      </a:r>
                    </a:p>
                  </a:txBody>
                  <a:tcPr marL="4763" marR="4763" marT="4763" marB="0" anchor="ct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ctr"/>
                </a:tc>
                <a:tc>
                  <a:txBody>
                    <a:bodyPr/>
                    <a:lstStyle/>
                    <a:p>
                      <a:pPr algn="l" fontAlgn="b"/>
                      <a:r>
                        <a:rPr lang="en-US" sz="1050" b="0" i="0" u="none" strike="noStrike" dirty="0">
                          <a:solidFill>
                            <a:srgbClr val="000000"/>
                          </a:solidFill>
                          <a:effectLst/>
                          <a:latin typeface="Calibri" panose="020F0502020204030204" pitchFamily="34" charset="0"/>
                        </a:rPr>
                        <a:t>Minutes</a:t>
                      </a:r>
                    </a:p>
                  </a:txBody>
                  <a:tcPr marL="4763" marR="4763" marT="4763" marB="0" anchor="ctr"/>
                </a:tc>
                <a:extLst>
                  <a:ext uri="{0D108BD9-81ED-4DB2-BD59-A6C34878D82A}">
                    <a16:rowId xmlns:a16="http://schemas.microsoft.com/office/drawing/2014/main" val="2068552936"/>
                  </a:ext>
                </a:extLst>
              </a:tr>
              <a:tr h="165569">
                <a:tc>
                  <a:txBody>
                    <a:bodyPr/>
                    <a:lstStyle/>
                    <a:p>
                      <a:pPr algn="l" fontAlgn="b"/>
                      <a:r>
                        <a:rPr lang="en-US" sz="1050" b="0" i="0" u="none" strike="noStrike" dirty="0">
                          <a:solidFill>
                            <a:srgbClr val="000000"/>
                          </a:solidFill>
                          <a:effectLst/>
                          <a:latin typeface="Calibri" panose="020F0502020204030204" pitchFamily="34" charset="0"/>
                        </a:rPr>
                        <a:t>Minimum Viable Capability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0.01</a:t>
                      </a:r>
                    </a:p>
                  </a:txBody>
                  <a:tcPr marL="4763" marR="4763" marT="4763" marB="0" anchor="b"/>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b"/>
                </a:tc>
                <a:extLst>
                  <a:ext uri="{0D108BD9-81ED-4DB2-BD59-A6C34878D82A}">
                    <a16:rowId xmlns:a16="http://schemas.microsoft.com/office/drawing/2014/main" val="1943689156"/>
                  </a:ext>
                </a:extLst>
              </a:tr>
              <a:tr h="165569">
                <a:tc>
                  <a:txBody>
                    <a:bodyPr/>
                    <a:lstStyle/>
                    <a:p>
                      <a:pPr algn="l" fontAlgn="b"/>
                      <a:r>
                        <a:rPr lang="en-US" sz="1050" b="0" i="0" u="none" strike="noStrike">
                          <a:solidFill>
                            <a:srgbClr val="000000"/>
                          </a:solidFill>
                          <a:effectLst/>
                          <a:latin typeface="Calibri" panose="020F0502020204030204" pitchFamily="34" charset="0"/>
                        </a:rPr>
                        <a:t>Negative Effect K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-10</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61096374"/>
                  </a:ext>
                </a:extLst>
              </a:tr>
              <a:tr h="165569">
                <a:tc>
                  <a:txBody>
                    <a:bodyPr/>
                    <a:lstStyle/>
                    <a:p>
                      <a:pPr algn="l" fontAlgn="b"/>
                      <a:r>
                        <a:rPr lang="en-US" sz="1050" b="0" i="0" u="none" strike="noStrike">
                          <a:solidFill>
                            <a:srgbClr val="000000"/>
                          </a:solidFill>
                          <a:effectLst/>
                          <a:latin typeface="Calibri" panose="020F0502020204030204" pitchFamily="34" charset="0"/>
                        </a:rPr>
                        <a:t>Negative Effect X0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1.75</a:t>
                      </a:r>
                    </a:p>
                  </a:txBody>
                  <a:tcPr marL="4763" marR="4763" marT="4763" marB="0" anchor="b"/>
                </a:tc>
                <a:tc>
                  <a:txBody>
                    <a:bodyPr/>
                    <a:lstStyle/>
                    <a:p>
                      <a:pPr algn="l" fontAlgn="b"/>
                      <a:r>
                        <a:rPr lang="en-US" sz="1050" b="0" i="0" u="none" strike="noStrike">
                          <a:solidFill>
                            <a:srgbClr val="000000"/>
                          </a:solidFill>
                          <a:effectLst/>
                          <a:latin typeface="Calibri" panose="020F0502020204030204" pitchFamily="34" charset="0"/>
                        </a:rPr>
                        <a:t>Dmnl</a:t>
                      </a:r>
                    </a:p>
                  </a:txBody>
                  <a:tcPr marL="4763" marR="4763" marT="4763" marB="0" anchor="b"/>
                </a:tc>
                <a:extLst>
                  <a:ext uri="{0D108BD9-81ED-4DB2-BD59-A6C34878D82A}">
                    <a16:rowId xmlns:a16="http://schemas.microsoft.com/office/drawing/2014/main" val="1165529162"/>
                  </a:ext>
                </a:extLst>
              </a:tr>
              <a:tr h="165569">
                <a:tc>
                  <a:txBody>
                    <a:bodyPr/>
                    <a:lstStyle/>
                    <a:p>
                      <a:pPr algn="l" fontAlgn="b"/>
                      <a:r>
                        <a:rPr lang="en-US" sz="1050" b="0" i="0" u="none" strike="noStrike" dirty="0">
                          <a:solidFill>
                            <a:srgbClr val="000000"/>
                          </a:solidFill>
                          <a:effectLst/>
                          <a:latin typeface="Calibri" panose="020F0502020204030204" pitchFamily="34" charset="0"/>
                        </a:rPr>
                        <a:t>Positive Effect K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557320684"/>
                  </a:ext>
                </a:extLst>
              </a:tr>
              <a:tr h="165569">
                <a:tc>
                  <a:txBody>
                    <a:bodyPr/>
                    <a:lstStyle/>
                    <a:p>
                      <a:pPr algn="l" fontAlgn="b"/>
                      <a:r>
                        <a:rPr lang="en-US" sz="1050" b="0" i="0" u="none" strike="noStrike">
                          <a:solidFill>
                            <a:srgbClr val="000000"/>
                          </a:solidFill>
                          <a:effectLst/>
                          <a:latin typeface="Calibri" panose="020F0502020204030204" pitchFamily="34" charset="0"/>
                        </a:rPr>
                        <a:t>Positive Effect X0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1</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451702637"/>
                  </a:ext>
                </a:extLst>
              </a:tr>
              <a:tr h="165569">
                <a:tc>
                  <a:txBody>
                    <a:bodyPr/>
                    <a:lstStyle/>
                    <a:p>
                      <a:pPr algn="l" fontAlgn="b"/>
                      <a:r>
                        <a:rPr lang="en-US" sz="1050" b="0" i="0" u="none" strike="noStrike">
                          <a:solidFill>
                            <a:srgbClr val="000000"/>
                          </a:solidFill>
                          <a:effectLst/>
                          <a:latin typeface="Calibri" panose="020F0502020204030204" pitchFamily="34" charset="0"/>
                        </a:rPr>
                        <a:t>Sensitivity of Concern to Capability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5</a:t>
                      </a:r>
                    </a:p>
                  </a:txBody>
                  <a:tcPr marL="4763" marR="4763" marT="4763" marB="0" anchor="b"/>
                </a:tc>
                <a:tc>
                  <a:txBody>
                    <a:bodyPr/>
                    <a:lstStyle/>
                    <a:p>
                      <a:pPr algn="l" fontAlgn="b"/>
                      <a:r>
                        <a:rPr lang="en-US" sz="1050" b="0" i="0" u="none" strike="noStrike" dirty="0" err="1">
                          <a:solidFill>
                            <a:srgbClr val="000000"/>
                          </a:solidFill>
                          <a:effectLst/>
                          <a:latin typeface="Calibri" panose="020F0502020204030204" pitchFamily="34" charset="0"/>
                        </a:rPr>
                        <a:t>Dmnl</a:t>
                      </a:r>
                      <a:endParaRPr lang="en-US" sz="105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00852617"/>
                  </a:ext>
                </a:extLst>
              </a:tr>
              <a:tr h="165569">
                <a:tc>
                  <a:txBody>
                    <a:bodyPr/>
                    <a:lstStyle/>
                    <a:p>
                      <a:pPr algn="l" fontAlgn="b"/>
                      <a:r>
                        <a:rPr lang="en-US" sz="1050" b="0" i="0" u="none" strike="noStrike" dirty="0">
                          <a:solidFill>
                            <a:srgbClr val="000000"/>
                          </a:solidFill>
                          <a:effectLst/>
                          <a:latin typeface="Calibri" panose="020F0502020204030204" pitchFamily="34" charset="0"/>
                        </a:rPr>
                        <a:t>Time to Update Perceptions of Concern </a:t>
                      </a:r>
                    </a:p>
                  </a:txBody>
                  <a:tcPr marL="4763" marR="4763" marT="4763" marB="0" anchor="b"/>
                </a:tc>
                <a:tc>
                  <a:txBody>
                    <a:bodyPr/>
                    <a:lstStyle/>
                    <a:p>
                      <a:pPr algn="ctr" fontAlgn="b"/>
                      <a:r>
                        <a:rPr lang="en-US" sz="1050" b="0" i="0" u="none" strike="noStrike" dirty="0">
                          <a:solidFill>
                            <a:srgbClr val="000000"/>
                          </a:solidFill>
                          <a:effectLst/>
                          <a:latin typeface="Calibri" panose="020F0502020204030204" pitchFamily="34" charset="0"/>
                        </a:rPr>
                        <a:t>0.5</a:t>
                      </a:r>
                    </a:p>
                  </a:txBody>
                  <a:tcPr marL="4763" marR="4763" marT="4763" marB="0" anchor="b"/>
                </a:tc>
                <a:tc>
                  <a:txBody>
                    <a:bodyPr/>
                    <a:lstStyle/>
                    <a:p>
                      <a:pPr algn="l" fontAlgn="b"/>
                      <a:r>
                        <a:rPr lang="en-US" sz="1050" b="0" i="0" u="none" strike="noStrike" dirty="0">
                          <a:solidFill>
                            <a:srgbClr val="000000"/>
                          </a:solidFill>
                          <a:effectLst/>
                          <a:latin typeface="Calibri" panose="020F0502020204030204" pitchFamily="34" charset="0"/>
                        </a:rPr>
                        <a:t>Hour</a:t>
                      </a:r>
                    </a:p>
                  </a:txBody>
                  <a:tcPr marL="4763" marR="4763" marT="4763" marB="0" anchor="b"/>
                </a:tc>
                <a:extLst>
                  <a:ext uri="{0D108BD9-81ED-4DB2-BD59-A6C34878D82A}">
                    <a16:rowId xmlns:a16="http://schemas.microsoft.com/office/drawing/2014/main" val="3932664302"/>
                  </a:ext>
                </a:extLst>
              </a:tr>
            </a:tbl>
          </a:graphicData>
        </a:graphic>
      </p:graphicFrame>
      <p:sp>
        <p:nvSpPr>
          <p:cNvPr id="3" name="Rectangle: Rounded Corners 2">
            <a:extLst>
              <a:ext uri="{FF2B5EF4-FFF2-40B4-BE49-F238E27FC236}">
                <a16:creationId xmlns:a16="http://schemas.microsoft.com/office/drawing/2014/main" id="{C3D34FDA-A11C-CEB4-1791-48EFF9D6E20E}"/>
              </a:ext>
            </a:extLst>
          </p:cNvPr>
          <p:cNvSpPr/>
          <p:nvPr/>
        </p:nvSpPr>
        <p:spPr>
          <a:xfrm>
            <a:off x="946150" y="2559050"/>
            <a:ext cx="4648200" cy="2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D5298B0-A072-943E-E6C4-DAF13D7C84D5}"/>
              </a:ext>
            </a:extLst>
          </p:cNvPr>
          <p:cNvSpPr/>
          <p:nvPr/>
        </p:nvSpPr>
        <p:spPr>
          <a:xfrm>
            <a:off x="1009864" y="3409950"/>
            <a:ext cx="4648200" cy="2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9B58D3A-9AD0-67FB-0A1D-F6922596A2EE}"/>
              </a:ext>
            </a:extLst>
          </p:cNvPr>
          <p:cNvSpPr>
            <a:spLocks noGrp="1"/>
          </p:cNvSpPr>
          <p:nvPr>
            <p:ph sz="half" idx="1"/>
          </p:nvPr>
        </p:nvSpPr>
        <p:spPr>
          <a:xfrm>
            <a:off x="6286501" y="1204216"/>
            <a:ext cx="2850242" cy="3640833"/>
          </a:xfrm>
          <a:noFill/>
        </p:spPr>
        <p:txBody>
          <a:bodyPr>
            <a:normAutofit fontScale="92500" lnSpcReduction="10000"/>
          </a:bodyPr>
          <a:lstStyle/>
          <a:p>
            <a:r>
              <a:rPr lang="en-US" sz="1800" dirty="0"/>
              <a:t>Parameterized semi-realistically</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Vary intensity of how fast the crisis erodes the system’s capability to support life </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Vary how effective mitigation activities are</a:t>
            </a:r>
          </a:p>
          <a:p>
            <a:pPr marL="690372" lvl="2" indent="-342900"/>
            <a:r>
              <a:rPr lang="en-US" sz="1400" dirty="0"/>
              <a:t>&gt;0 but small (effective but weak)</a:t>
            </a:r>
          </a:p>
          <a:p>
            <a:pPr marL="690372" lvl="2" indent="-342900"/>
            <a:r>
              <a:rPr lang="en-US" sz="1400" b="0" dirty="0">
                <a:latin typeface="Arial" panose="020B0604020202020204" pitchFamily="34" charset="0"/>
                <a:cs typeface="Arial" panose="020B0604020202020204" pitchFamily="34" charset="0"/>
              </a:rPr>
              <a:t>=0 no actual influence on crisis</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Also vary behavioral effect of viewing mitigation activities specifically:</a:t>
            </a:r>
          </a:p>
          <a:p>
            <a:pPr marL="690372" lvl="2" indent="-342900"/>
            <a:r>
              <a:rPr lang="en-US" sz="1400" dirty="0"/>
              <a:t>&gt;0 (stressing)</a:t>
            </a:r>
          </a:p>
          <a:p>
            <a:pPr marL="690372" lvl="2" indent="-342900"/>
            <a:r>
              <a:rPr lang="en-US" sz="1400" dirty="0"/>
              <a:t>&lt;0 (calming)</a:t>
            </a:r>
            <a:endParaRPr lang="en-US" sz="1400" b="0" dirty="0">
              <a:latin typeface="Arial" panose="020B0604020202020204" pitchFamily="34" charset="0"/>
              <a:cs typeface="Arial" panose="020B0604020202020204" pitchFamily="34" charset="0"/>
            </a:endParaRPr>
          </a:p>
          <a:p>
            <a:pPr marL="690372" lvl="2" indent="-342900"/>
            <a:endParaRPr lang="en-US" sz="1400" b="0"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5B67A70D-2213-BBF0-7347-7F24EE735BB6}"/>
              </a:ext>
            </a:extLst>
          </p:cNvPr>
          <p:cNvSpPr/>
          <p:nvPr/>
        </p:nvSpPr>
        <p:spPr>
          <a:xfrm>
            <a:off x="1009864" y="3024632"/>
            <a:ext cx="4648200" cy="203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9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Varying Crisis Progression Rate</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15</a:t>
            </a:fld>
            <a:endParaRPr lang="en-US"/>
          </a:p>
        </p:txBody>
      </p:sp>
      <p:sp>
        <p:nvSpPr>
          <p:cNvPr id="13" name="Content Placeholder 2">
            <a:extLst>
              <a:ext uri="{FF2B5EF4-FFF2-40B4-BE49-F238E27FC236}">
                <a16:creationId xmlns:a16="http://schemas.microsoft.com/office/drawing/2014/main" id="{E9A62E2F-D3CE-4EB2-B54C-1BBFFE2CB908}"/>
              </a:ext>
            </a:extLst>
          </p:cNvPr>
          <p:cNvSpPr>
            <a:spLocks noGrp="1"/>
          </p:cNvSpPr>
          <p:nvPr>
            <p:ph sz="half" idx="1"/>
          </p:nvPr>
        </p:nvSpPr>
        <p:spPr>
          <a:xfrm>
            <a:off x="6286501" y="1204216"/>
            <a:ext cx="2850242" cy="3640833"/>
          </a:xfrm>
          <a:noFill/>
        </p:spPr>
        <p:txBody>
          <a:bodyPr>
            <a:normAutofit/>
          </a:bodyPr>
          <a:lstStyle/>
          <a:p>
            <a:r>
              <a:rPr lang="en-US" sz="1800" dirty="0"/>
              <a:t>Baseline behavior and dynamics is as expected</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Rate at which crisis erodes capability largest driver of survival rate</a:t>
            </a:r>
          </a:p>
        </p:txBody>
      </p:sp>
      <p:pic>
        <p:nvPicPr>
          <p:cNvPr id="7" name="Picture 6" descr="Chart&#10;&#10;Description automatically generated">
            <a:extLst>
              <a:ext uri="{FF2B5EF4-FFF2-40B4-BE49-F238E27FC236}">
                <a16:creationId xmlns:a16="http://schemas.microsoft.com/office/drawing/2014/main" id="{D2A865D0-EF5C-D327-0543-950001B06A49}"/>
              </a:ext>
            </a:extLst>
          </p:cNvPr>
          <p:cNvPicPr>
            <a:picLocks noChangeAspect="1"/>
          </p:cNvPicPr>
          <p:nvPr/>
        </p:nvPicPr>
        <p:blipFill>
          <a:blip r:embed="rId3"/>
          <a:stretch>
            <a:fillRect/>
          </a:stretch>
        </p:blipFill>
        <p:spPr>
          <a:xfrm>
            <a:off x="205730" y="1367522"/>
            <a:ext cx="5486411" cy="3429007"/>
          </a:xfrm>
          <a:prstGeom prst="rect">
            <a:avLst/>
          </a:prstGeom>
        </p:spPr>
      </p:pic>
      <p:pic>
        <p:nvPicPr>
          <p:cNvPr id="11" name="Picture 10" descr="Chart&#10;&#10;Description automatically generated">
            <a:extLst>
              <a:ext uri="{FF2B5EF4-FFF2-40B4-BE49-F238E27FC236}">
                <a16:creationId xmlns:a16="http://schemas.microsoft.com/office/drawing/2014/main" id="{B603210C-B913-7CEF-792E-CC45B6483864}"/>
              </a:ext>
            </a:extLst>
          </p:cNvPr>
          <p:cNvPicPr>
            <a:picLocks noChangeAspect="1"/>
          </p:cNvPicPr>
          <p:nvPr/>
        </p:nvPicPr>
        <p:blipFill>
          <a:blip r:embed="rId4"/>
          <a:stretch>
            <a:fillRect/>
          </a:stretch>
        </p:blipFill>
        <p:spPr>
          <a:xfrm>
            <a:off x="205730" y="1367522"/>
            <a:ext cx="5486411" cy="3429007"/>
          </a:xfrm>
          <a:prstGeom prst="rect">
            <a:avLst/>
          </a:prstGeom>
        </p:spPr>
      </p:pic>
      <p:pic>
        <p:nvPicPr>
          <p:cNvPr id="5" name="Picture 4" descr="Chart&#10;&#10;Description automatically generated">
            <a:extLst>
              <a:ext uri="{FF2B5EF4-FFF2-40B4-BE49-F238E27FC236}">
                <a16:creationId xmlns:a16="http://schemas.microsoft.com/office/drawing/2014/main" id="{D47C5A3F-F062-1CAF-B42E-DA1AC56FF2DA}"/>
              </a:ext>
            </a:extLst>
          </p:cNvPr>
          <p:cNvPicPr>
            <a:picLocks noChangeAspect="1"/>
          </p:cNvPicPr>
          <p:nvPr/>
        </p:nvPicPr>
        <p:blipFill>
          <a:blip r:embed="rId5"/>
          <a:stretch>
            <a:fillRect/>
          </a:stretch>
        </p:blipFill>
        <p:spPr>
          <a:xfrm>
            <a:off x="205730" y="1367522"/>
            <a:ext cx="5486411" cy="3429007"/>
          </a:xfrm>
          <a:prstGeom prst="rect">
            <a:avLst/>
          </a:prstGeom>
        </p:spPr>
      </p:pic>
      <p:pic>
        <p:nvPicPr>
          <p:cNvPr id="9" name="Picture 8" descr="Chart&#10;&#10;Description automatically generated">
            <a:extLst>
              <a:ext uri="{FF2B5EF4-FFF2-40B4-BE49-F238E27FC236}">
                <a16:creationId xmlns:a16="http://schemas.microsoft.com/office/drawing/2014/main" id="{6EC855C5-404C-D6B4-6939-D21B505B54AB}"/>
              </a:ext>
            </a:extLst>
          </p:cNvPr>
          <p:cNvPicPr>
            <a:picLocks noChangeAspect="1"/>
          </p:cNvPicPr>
          <p:nvPr/>
        </p:nvPicPr>
        <p:blipFill>
          <a:blip r:embed="rId6"/>
          <a:stretch>
            <a:fillRect/>
          </a:stretch>
        </p:blipFill>
        <p:spPr>
          <a:xfrm>
            <a:off x="205730" y="1367522"/>
            <a:ext cx="5486411" cy="3429007"/>
          </a:xfrm>
          <a:prstGeom prst="rect">
            <a:avLst/>
          </a:prstGeom>
        </p:spPr>
      </p:pic>
    </p:spTree>
    <p:extLst>
      <p:ext uri="{BB962C8B-B14F-4D97-AF65-F5344CB8AC3E}">
        <p14:creationId xmlns:p14="http://schemas.microsoft.com/office/powerpoint/2010/main" val="20245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Varying Crisis Progression Rate</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16</a:t>
            </a:fld>
            <a:endParaRPr lang="en-US"/>
          </a:p>
        </p:txBody>
      </p:sp>
      <p:pic>
        <p:nvPicPr>
          <p:cNvPr id="12" name="Picture 11" descr="Chart, histogram&#10;&#10;Description automatically generated">
            <a:extLst>
              <a:ext uri="{FF2B5EF4-FFF2-40B4-BE49-F238E27FC236}">
                <a16:creationId xmlns:a16="http://schemas.microsoft.com/office/drawing/2014/main" id="{0C424BB2-A9A1-69BD-632A-9C44F02FC880}"/>
              </a:ext>
            </a:extLst>
          </p:cNvPr>
          <p:cNvPicPr>
            <a:picLocks noChangeAspect="1"/>
          </p:cNvPicPr>
          <p:nvPr/>
        </p:nvPicPr>
        <p:blipFill>
          <a:blip r:embed="rId3"/>
          <a:stretch>
            <a:fillRect/>
          </a:stretch>
        </p:blipFill>
        <p:spPr>
          <a:xfrm>
            <a:off x="1411482" y="1236158"/>
            <a:ext cx="3087014" cy="1929384"/>
          </a:xfrm>
          <a:prstGeom prst="rect">
            <a:avLst/>
          </a:prstGeom>
        </p:spPr>
      </p:pic>
      <p:pic>
        <p:nvPicPr>
          <p:cNvPr id="19" name="Picture 18" descr="Chart&#10;&#10;Description automatically generated">
            <a:extLst>
              <a:ext uri="{FF2B5EF4-FFF2-40B4-BE49-F238E27FC236}">
                <a16:creationId xmlns:a16="http://schemas.microsoft.com/office/drawing/2014/main" id="{3AF375A8-1AC8-6481-B5D6-A55491EBA719}"/>
              </a:ext>
            </a:extLst>
          </p:cNvPr>
          <p:cNvPicPr>
            <a:picLocks noChangeAspect="1"/>
          </p:cNvPicPr>
          <p:nvPr/>
        </p:nvPicPr>
        <p:blipFill>
          <a:blip r:embed="rId4"/>
          <a:stretch>
            <a:fillRect/>
          </a:stretch>
        </p:blipFill>
        <p:spPr>
          <a:xfrm>
            <a:off x="4442498" y="1236158"/>
            <a:ext cx="3087014" cy="1929384"/>
          </a:xfrm>
          <a:prstGeom prst="rect">
            <a:avLst/>
          </a:prstGeom>
        </p:spPr>
      </p:pic>
      <p:pic>
        <p:nvPicPr>
          <p:cNvPr id="22" name="Picture 21" descr="Chart&#10;&#10;Description automatically generated">
            <a:extLst>
              <a:ext uri="{FF2B5EF4-FFF2-40B4-BE49-F238E27FC236}">
                <a16:creationId xmlns:a16="http://schemas.microsoft.com/office/drawing/2014/main" id="{FFF94774-D0A2-8861-4FF2-03E90A0EA212}"/>
              </a:ext>
            </a:extLst>
          </p:cNvPr>
          <p:cNvPicPr>
            <a:picLocks noChangeAspect="1"/>
          </p:cNvPicPr>
          <p:nvPr/>
        </p:nvPicPr>
        <p:blipFill>
          <a:blip r:embed="rId5"/>
          <a:stretch>
            <a:fillRect/>
          </a:stretch>
        </p:blipFill>
        <p:spPr>
          <a:xfrm>
            <a:off x="2954989" y="3165542"/>
            <a:ext cx="3087014" cy="1929384"/>
          </a:xfrm>
          <a:prstGeom prst="rect">
            <a:avLst/>
          </a:prstGeom>
        </p:spPr>
      </p:pic>
      <p:sp>
        <p:nvSpPr>
          <p:cNvPr id="10" name="Content Placeholder 2">
            <a:extLst>
              <a:ext uri="{FF2B5EF4-FFF2-40B4-BE49-F238E27FC236}">
                <a16:creationId xmlns:a16="http://schemas.microsoft.com/office/drawing/2014/main" id="{8BF81098-209C-6384-D28B-320BE2D4687B}"/>
              </a:ext>
            </a:extLst>
          </p:cNvPr>
          <p:cNvSpPr>
            <a:spLocks noGrp="1"/>
          </p:cNvSpPr>
          <p:nvPr>
            <p:ph sz="half" idx="1"/>
          </p:nvPr>
        </p:nvSpPr>
        <p:spPr>
          <a:xfrm>
            <a:off x="6198872" y="3262912"/>
            <a:ext cx="2850242" cy="1778988"/>
          </a:xfrm>
          <a:noFill/>
        </p:spPr>
        <p:txBody>
          <a:bodyPr>
            <a:normAutofit/>
          </a:bodyPr>
          <a:lstStyle/>
          <a:p>
            <a:r>
              <a:rPr lang="en-US" sz="1800" dirty="0"/>
              <a:t>Faster erosion leads to quicker response, but also more stress</a:t>
            </a:r>
          </a:p>
          <a:p>
            <a:pPr marL="342900" indent="-342900">
              <a:buFont typeface="Arial" panose="020B0604020202020204" pitchFamily="34" charset="0"/>
              <a:buChar char="•"/>
            </a:pPr>
            <a:r>
              <a:rPr lang="en-US" sz="1400" b="0" dirty="0">
                <a:latin typeface="Arial" panose="020B0604020202020204" pitchFamily="34" charset="0"/>
                <a:cs typeface="Arial" panose="020B0604020202020204" pitchFamily="34" charset="0"/>
              </a:rPr>
              <a:t>People evacuate quicker, but eventually at decreasing efficacy</a:t>
            </a:r>
          </a:p>
        </p:txBody>
      </p:sp>
    </p:spTree>
    <p:extLst>
      <p:ext uri="{BB962C8B-B14F-4D97-AF65-F5344CB8AC3E}">
        <p14:creationId xmlns:p14="http://schemas.microsoft.com/office/powerpoint/2010/main" val="167659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BB2A-1A40-FAB2-2D27-D8C61570B46E}"/>
              </a:ext>
            </a:extLst>
          </p:cNvPr>
          <p:cNvSpPr>
            <a:spLocks noGrp="1"/>
          </p:cNvSpPr>
          <p:nvPr>
            <p:ph type="title"/>
          </p:nvPr>
        </p:nvSpPr>
        <p:spPr/>
        <p:txBody>
          <a:bodyPr/>
          <a:lstStyle/>
          <a:p>
            <a:r>
              <a:rPr lang="en-US" dirty="0"/>
              <a:t>Varying Effectiveness of Mitigation Activities</a:t>
            </a:r>
          </a:p>
        </p:txBody>
      </p:sp>
      <p:sp>
        <p:nvSpPr>
          <p:cNvPr id="4" name="Slide Number Placeholder 3">
            <a:extLst>
              <a:ext uri="{FF2B5EF4-FFF2-40B4-BE49-F238E27FC236}">
                <a16:creationId xmlns:a16="http://schemas.microsoft.com/office/drawing/2014/main" id="{4941CDA7-EBE3-A28D-373A-2FE12D8F041D}"/>
              </a:ext>
            </a:extLst>
          </p:cNvPr>
          <p:cNvSpPr>
            <a:spLocks noGrp="1"/>
          </p:cNvSpPr>
          <p:nvPr>
            <p:ph type="sldNum" sz="quarter" idx="12"/>
          </p:nvPr>
        </p:nvSpPr>
        <p:spPr/>
        <p:txBody>
          <a:bodyPr/>
          <a:lstStyle/>
          <a:p>
            <a:fld id="{26881F66-8C93-0241-AFB3-0868460D365B}" type="slidenum">
              <a:rPr lang="en-US" smtClean="0"/>
              <a:t>17</a:t>
            </a:fld>
            <a:endParaRPr lang="en-US"/>
          </a:p>
        </p:txBody>
      </p:sp>
      <p:pic>
        <p:nvPicPr>
          <p:cNvPr id="17" name="Picture 16" descr="Chart, histogram&#10;&#10;Description automatically generated">
            <a:extLst>
              <a:ext uri="{FF2B5EF4-FFF2-40B4-BE49-F238E27FC236}">
                <a16:creationId xmlns:a16="http://schemas.microsoft.com/office/drawing/2014/main" id="{3BC223AC-D2D2-DAE1-D18E-9AEE82ED6BA3}"/>
              </a:ext>
            </a:extLst>
          </p:cNvPr>
          <p:cNvPicPr>
            <a:picLocks noChangeAspect="1"/>
          </p:cNvPicPr>
          <p:nvPr/>
        </p:nvPicPr>
        <p:blipFill>
          <a:blip r:embed="rId2"/>
          <a:stretch>
            <a:fillRect/>
          </a:stretch>
        </p:blipFill>
        <p:spPr>
          <a:xfrm>
            <a:off x="160414" y="1236158"/>
            <a:ext cx="3087014" cy="1929384"/>
          </a:xfrm>
          <a:prstGeom prst="rect">
            <a:avLst/>
          </a:prstGeom>
        </p:spPr>
      </p:pic>
      <p:sp>
        <p:nvSpPr>
          <p:cNvPr id="20" name="Content Placeholder 2">
            <a:extLst>
              <a:ext uri="{FF2B5EF4-FFF2-40B4-BE49-F238E27FC236}">
                <a16:creationId xmlns:a16="http://schemas.microsoft.com/office/drawing/2014/main" id="{47FA5D5B-CE02-BC6B-9081-81D0DBFF963E}"/>
              </a:ext>
            </a:extLst>
          </p:cNvPr>
          <p:cNvSpPr>
            <a:spLocks noGrp="1"/>
          </p:cNvSpPr>
          <p:nvPr>
            <p:ph sz="half" idx="1"/>
          </p:nvPr>
        </p:nvSpPr>
        <p:spPr>
          <a:xfrm>
            <a:off x="6457949" y="1490664"/>
            <a:ext cx="2678794" cy="3354386"/>
          </a:xfrm>
          <a:noFill/>
        </p:spPr>
        <p:txBody>
          <a:bodyPr>
            <a:normAutofit/>
          </a:bodyPr>
          <a:lstStyle/>
          <a:p>
            <a:r>
              <a:rPr lang="en-US" sz="1800" dirty="0"/>
              <a:t>Less Effective Mitigation leads to quicker evacuation but also more deaths</a:t>
            </a:r>
          </a:p>
          <a:p>
            <a:endParaRPr lang="en-US" sz="1800" dirty="0"/>
          </a:p>
          <a:p>
            <a:r>
              <a:rPr lang="en-US" sz="1800" dirty="0"/>
              <a:t>Totally ineffective mitigation leads to significant deaths from the crisis itself</a:t>
            </a:r>
          </a:p>
        </p:txBody>
      </p:sp>
      <p:pic>
        <p:nvPicPr>
          <p:cNvPr id="26" name="Picture 25" descr="Chart&#10;&#10;Description automatically generated">
            <a:extLst>
              <a:ext uri="{FF2B5EF4-FFF2-40B4-BE49-F238E27FC236}">
                <a16:creationId xmlns:a16="http://schemas.microsoft.com/office/drawing/2014/main" id="{48DA325B-86AA-13F6-3CE9-F7FAAED6F45E}"/>
              </a:ext>
            </a:extLst>
          </p:cNvPr>
          <p:cNvPicPr>
            <a:picLocks noChangeAspect="1"/>
          </p:cNvPicPr>
          <p:nvPr/>
        </p:nvPicPr>
        <p:blipFill>
          <a:blip r:embed="rId3"/>
          <a:stretch>
            <a:fillRect/>
          </a:stretch>
        </p:blipFill>
        <p:spPr>
          <a:xfrm>
            <a:off x="3370935" y="1272833"/>
            <a:ext cx="3087014" cy="1929384"/>
          </a:xfrm>
          <a:prstGeom prst="rect">
            <a:avLst/>
          </a:prstGeom>
        </p:spPr>
      </p:pic>
      <p:pic>
        <p:nvPicPr>
          <p:cNvPr id="28" name="Picture 27" descr="Chart, histogram&#10;&#10;Description automatically generated">
            <a:extLst>
              <a:ext uri="{FF2B5EF4-FFF2-40B4-BE49-F238E27FC236}">
                <a16:creationId xmlns:a16="http://schemas.microsoft.com/office/drawing/2014/main" id="{F586AADB-E7FA-408E-B23F-A35A218E907A}"/>
              </a:ext>
            </a:extLst>
          </p:cNvPr>
          <p:cNvPicPr>
            <a:picLocks noChangeAspect="1"/>
          </p:cNvPicPr>
          <p:nvPr/>
        </p:nvPicPr>
        <p:blipFill>
          <a:blip r:embed="rId4"/>
          <a:stretch>
            <a:fillRect/>
          </a:stretch>
        </p:blipFill>
        <p:spPr>
          <a:xfrm>
            <a:off x="160414" y="3214116"/>
            <a:ext cx="3087014" cy="1929384"/>
          </a:xfrm>
          <a:prstGeom prst="rect">
            <a:avLst/>
          </a:prstGeom>
        </p:spPr>
      </p:pic>
      <p:pic>
        <p:nvPicPr>
          <p:cNvPr id="30" name="Picture 29" descr="Chart, histogram&#10;&#10;Description automatically generated">
            <a:extLst>
              <a:ext uri="{FF2B5EF4-FFF2-40B4-BE49-F238E27FC236}">
                <a16:creationId xmlns:a16="http://schemas.microsoft.com/office/drawing/2014/main" id="{3D7958AA-AE40-9857-258D-1EC1C14BA0D6}"/>
              </a:ext>
            </a:extLst>
          </p:cNvPr>
          <p:cNvPicPr>
            <a:picLocks noChangeAspect="1"/>
          </p:cNvPicPr>
          <p:nvPr/>
        </p:nvPicPr>
        <p:blipFill>
          <a:blip r:embed="rId5"/>
          <a:stretch>
            <a:fillRect/>
          </a:stretch>
        </p:blipFill>
        <p:spPr>
          <a:xfrm>
            <a:off x="3370935" y="3214116"/>
            <a:ext cx="3087014" cy="1929384"/>
          </a:xfrm>
          <a:prstGeom prst="rect">
            <a:avLst/>
          </a:prstGeom>
        </p:spPr>
      </p:pic>
    </p:spTree>
    <p:extLst>
      <p:ext uri="{BB962C8B-B14F-4D97-AF65-F5344CB8AC3E}">
        <p14:creationId xmlns:p14="http://schemas.microsoft.com/office/powerpoint/2010/main" val="38369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fade">
                                      <p:cBhvr>
                                        <p:cTn id="21"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BB2A-1A40-FAB2-2D27-D8C61570B46E}"/>
              </a:ext>
            </a:extLst>
          </p:cNvPr>
          <p:cNvSpPr>
            <a:spLocks noGrp="1"/>
          </p:cNvSpPr>
          <p:nvPr>
            <p:ph type="title"/>
          </p:nvPr>
        </p:nvSpPr>
        <p:spPr/>
        <p:txBody>
          <a:bodyPr/>
          <a:lstStyle/>
          <a:p>
            <a:r>
              <a:rPr lang="en-US" dirty="0"/>
              <a:t>Varying Effect of Viewing Mitigation</a:t>
            </a:r>
          </a:p>
        </p:txBody>
      </p:sp>
      <p:sp>
        <p:nvSpPr>
          <p:cNvPr id="4" name="Slide Number Placeholder 3">
            <a:extLst>
              <a:ext uri="{FF2B5EF4-FFF2-40B4-BE49-F238E27FC236}">
                <a16:creationId xmlns:a16="http://schemas.microsoft.com/office/drawing/2014/main" id="{4941CDA7-EBE3-A28D-373A-2FE12D8F041D}"/>
              </a:ext>
            </a:extLst>
          </p:cNvPr>
          <p:cNvSpPr>
            <a:spLocks noGrp="1"/>
          </p:cNvSpPr>
          <p:nvPr>
            <p:ph type="sldNum" sz="quarter" idx="12"/>
          </p:nvPr>
        </p:nvSpPr>
        <p:spPr/>
        <p:txBody>
          <a:bodyPr/>
          <a:lstStyle/>
          <a:p>
            <a:fld id="{26881F66-8C93-0241-AFB3-0868460D365B}" type="slidenum">
              <a:rPr lang="en-US" smtClean="0"/>
              <a:t>18</a:t>
            </a:fld>
            <a:endParaRPr lang="en-US" dirty="0"/>
          </a:p>
        </p:txBody>
      </p:sp>
      <p:sp>
        <p:nvSpPr>
          <p:cNvPr id="20" name="Content Placeholder 2">
            <a:extLst>
              <a:ext uri="{FF2B5EF4-FFF2-40B4-BE49-F238E27FC236}">
                <a16:creationId xmlns:a16="http://schemas.microsoft.com/office/drawing/2014/main" id="{47FA5D5B-CE02-BC6B-9081-81D0DBFF963E}"/>
              </a:ext>
            </a:extLst>
          </p:cNvPr>
          <p:cNvSpPr>
            <a:spLocks noGrp="1"/>
          </p:cNvSpPr>
          <p:nvPr>
            <p:ph sz="half" idx="1"/>
          </p:nvPr>
        </p:nvSpPr>
        <p:spPr>
          <a:xfrm>
            <a:off x="6465206" y="1189702"/>
            <a:ext cx="2678794" cy="3953798"/>
          </a:xfrm>
          <a:noFill/>
        </p:spPr>
        <p:txBody>
          <a:bodyPr>
            <a:normAutofit fontScale="85000" lnSpcReduction="20000"/>
          </a:bodyPr>
          <a:lstStyle/>
          <a:p>
            <a:r>
              <a:rPr lang="en-US" sz="1800" dirty="0"/>
              <a:t>More stressful mitigation means faster evacuation, but often less efficacious</a:t>
            </a:r>
          </a:p>
          <a:p>
            <a:endParaRPr lang="en-US" sz="1800" dirty="0"/>
          </a:p>
          <a:p>
            <a:r>
              <a:rPr lang="en-US" sz="1800" dirty="0"/>
              <a:t>Calming, but still effective, mitigation can increase evacuation efficaciousness, </a:t>
            </a:r>
          </a:p>
          <a:p>
            <a:endParaRPr lang="en-US" sz="1800" dirty="0"/>
          </a:p>
          <a:p>
            <a:r>
              <a:rPr lang="en-US" sz="1800" dirty="0"/>
              <a:t>…or even allow people to prevent crisis from progressing</a:t>
            </a:r>
          </a:p>
          <a:p>
            <a:pPr marL="285750" indent="-285750">
              <a:buFont typeface="Arial" panose="020B0604020202020204" pitchFamily="34" charset="0"/>
              <a:buChar char="•"/>
            </a:pPr>
            <a:r>
              <a:rPr lang="en-US" sz="1800" b="0" dirty="0">
                <a:latin typeface="Arial" panose="020B0604020202020204" pitchFamily="34" charset="0"/>
                <a:cs typeface="Arial" panose="020B0604020202020204" pitchFamily="34" charset="0"/>
              </a:rPr>
              <a:t>Here, people don’t panic and flee, and instead spend effort maintaining system capability</a:t>
            </a:r>
          </a:p>
        </p:txBody>
      </p:sp>
      <p:pic>
        <p:nvPicPr>
          <p:cNvPr id="5" name="Picture 4" descr="Chart, histogram&#10;&#10;Description automatically generated">
            <a:extLst>
              <a:ext uri="{FF2B5EF4-FFF2-40B4-BE49-F238E27FC236}">
                <a16:creationId xmlns:a16="http://schemas.microsoft.com/office/drawing/2014/main" id="{A360B4C5-F47E-19A4-71F2-E775D090CD33}"/>
              </a:ext>
            </a:extLst>
          </p:cNvPr>
          <p:cNvPicPr>
            <a:picLocks noChangeAspect="1"/>
          </p:cNvPicPr>
          <p:nvPr/>
        </p:nvPicPr>
        <p:blipFill>
          <a:blip r:embed="rId2"/>
          <a:stretch>
            <a:fillRect/>
          </a:stretch>
        </p:blipFill>
        <p:spPr>
          <a:xfrm>
            <a:off x="285287" y="1240859"/>
            <a:ext cx="3087014" cy="1929384"/>
          </a:xfrm>
          <a:prstGeom prst="rect">
            <a:avLst/>
          </a:prstGeom>
        </p:spPr>
      </p:pic>
      <p:pic>
        <p:nvPicPr>
          <p:cNvPr id="7" name="Picture 6" descr="Chart&#10;&#10;Description automatically generated">
            <a:extLst>
              <a:ext uri="{FF2B5EF4-FFF2-40B4-BE49-F238E27FC236}">
                <a16:creationId xmlns:a16="http://schemas.microsoft.com/office/drawing/2014/main" id="{F2F13E36-A5E7-2119-CE7C-726412EA6787}"/>
              </a:ext>
            </a:extLst>
          </p:cNvPr>
          <p:cNvPicPr>
            <a:picLocks noChangeAspect="1"/>
          </p:cNvPicPr>
          <p:nvPr/>
        </p:nvPicPr>
        <p:blipFill>
          <a:blip r:embed="rId3"/>
          <a:stretch>
            <a:fillRect/>
          </a:stretch>
        </p:blipFill>
        <p:spPr>
          <a:xfrm>
            <a:off x="3370935" y="1240859"/>
            <a:ext cx="3087014" cy="1929384"/>
          </a:xfrm>
          <a:prstGeom prst="rect">
            <a:avLst/>
          </a:prstGeom>
        </p:spPr>
      </p:pic>
      <p:pic>
        <p:nvPicPr>
          <p:cNvPr id="9" name="Picture 8" descr="Chart&#10;&#10;Description automatically generated">
            <a:extLst>
              <a:ext uri="{FF2B5EF4-FFF2-40B4-BE49-F238E27FC236}">
                <a16:creationId xmlns:a16="http://schemas.microsoft.com/office/drawing/2014/main" id="{10C117B3-1FAB-DDD4-C423-1EEFB6496D55}"/>
              </a:ext>
            </a:extLst>
          </p:cNvPr>
          <p:cNvPicPr>
            <a:picLocks noChangeAspect="1"/>
          </p:cNvPicPr>
          <p:nvPr/>
        </p:nvPicPr>
        <p:blipFill>
          <a:blip r:embed="rId4"/>
          <a:stretch>
            <a:fillRect/>
          </a:stretch>
        </p:blipFill>
        <p:spPr>
          <a:xfrm>
            <a:off x="283921" y="3112516"/>
            <a:ext cx="3087014" cy="1929384"/>
          </a:xfrm>
          <a:prstGeom prst="rect">
            <a:avLst/>
          </a:prstGeom>
        </p:spPr>
      </p:pic>
      <p:pic>
        <p:nvPicPr>
          <p:cNvPr id="11" name="Picture 10" descr="Chart&#10;&#10;Description automatically generated">
            <a:extLst>
              <a:ext uri="{FF2B5EF4-FFF2-40B4-BE49-F238E27FC236}">
                <a16:creationId xmlns:a16="http://schemas.microsoft.com/office/drawing/2014/main" id="{D0BEDEBF-2751-883E-1B1D-FF358C6DB2B2}"/>
              </a:ext>
            </a:extLst>
          </p:cNvPr>
          <p:cNvPicPr>
            <a:picLocks noChangeAspect="1"/>
          </p:cNvPicPr>
          <p:nvPr/>
        </p:nvPicPr>
        <p:blipFill>
          <a:blip r:embed="rId5"/>
          <a:stretch>
            <a:fillRect/>
          </a:stretch>
        </p:blipFill>
        <p:spPr>
          <a:xfrm>
            <a:off x="3414706" y="3112516"/>
            <a:ext cx="3087014" cy="1929384"/>
          </a:xfrm>
          <a:prstGeom prst="rect">
            <a:avLst/>
          </a:prstGeom>
        </p:spPr>
      </p:pic>
    </p:spTree>
    <p:extLst>
      <p:ext uri="{BB962C8B-B14F-4D97-AF65-F5344CB8AC3E}">
        <p14:creationId xmlns:p14="http://schemas.microsoft.com/office/powerpoint/2010/main" val="4898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fade">
                                      <p:cBhvr>
                                        <p:cTn id="7" dur="500"/>
                                        <p:tgtEl>
                                          <p:spTgt spid="2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animEffect transition="in" filter="fade">
                                      <p:cBhvr>
                                        <p:cTn id="15" dur="500"/>
                                        <p:tgtEl>
                                          <p:spTgt spid="20">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animEffect transition="in" filter="fade">
                                      <p:cBhvr>
                                        <p:cTn id="23"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a:t>Problem Articulation</a:t>
            </a:r>
            <a:endParaRPr lang="en-US" dirty="0"/>
          </a:p>
        </p:txBody>
      </p:sp>
      <p:sp>
        <p:nvSpPr>
          <p:cNvPr id="3" name="Content Placeholder 2">
            <a:extLst>
              <a:ext uri="{FF2B5EF4-FFF2-40B4-BE49-F238E27FC236}">
                <a16:creationId xmlns:a16="http://schemas.microsoft.com/office/drawing/2014/main" id="{E8C9B91A-A505-8C49-B7F9-F4D800522474}"/>
              </a:ext>
            </a:extLst>
          </p:cNvPr>
          <p:cNvSpPr>
            <a:spLocks noGrp="1"/>
          </p:cNvSpPr>
          <p:nvPr>
            <p:ph sz="half" idx="1"/>
          </p:nvPr>
        </p:nvSpPr>
        <p:spPr>
          <a:xfrm>
            <a:off x="4464424" y="1233616"/>
            <a:ext cx="4581738" cy="3841048"/>
          </a:xfrm>
        </p:spPr>
        <p:txBody>
          <a:bodyPr>
            <a:normAutofit fontScale="92500" lnSpcReduction="10000"/>
          </a:bodyPr>
          <a:lstStyle/>
          <a:p>
            <a:r>
              <a:rPr lang="en-US" sz="1400" b="0" dirty="0">
                <a:latin typeface="Arial" panose="020B0604020202020204" pitchFamily="34" charset="0"/>
                <a:cs typeface="Arial" panose="020B0604020202020204" pitchFamily="34" charset="0"/>
              </a:rPr>
              <a:t>The phrase “Rearranging the deck chairs on the Titanic is typically used metaphorically in the sense of “</a:t>
            </a:r>
            <a:r>
              <a:rPr lang="en-US" sz="1400" dirty="0">
                <a:latin typeface="Arial" panose="020B0604020202020204" pitchFamily="34" charset="0"/>
                <a:cs typeface="Arial" panose="020B0604020202020204" pitchFamily="34" charset="0"/>
              </a:rPr>
              <a:t>to occupy oneself with some trivial activity while ignoring something much more important.</a:t>
            </a:r>
            <a:r>
              <a:rPr lang="en-US" sz="1400" b="0" dirty="0">
                <a:latin typeface="Arial" panose="020B0604020202020204" pitchFamily="34" charset="0"/>
                <a:cs typeface="Arial" panose="020B0604020202020204" pitchFamily="34" charset="0"/>
              </a:rPr>
              <a:t>”</a:t>
            </a:r>
          </a:p>
          <a:p>
            <a:r>
              <a:rPr lang="en-US" sz="1400" b="0" dirty="0">
                <a:latin typeface="Arial" panose="020B0604020202020204" pitchFamily="34" charset="0"/>
                <a:cs typeface="Arial" panose="020B0604020202020204" pitchFamily="34" charset="0"/>
              </a:rPr>
              <a:t>During an actively unfolding crisis, the ability to identify activities as ‘trivial’ versus essential can be unclear, and some activities could actively </a:t>
            </a:r>
            <a:r>
              <a:rPr lang="en-US" sz="1400" b="0" i="1" dirty="0">
                <a:latin typeface="Arial" panose="020B0604020202020204" pitchFamily="34" charset="0"/>
                <a:cs typeface="Arial" panose="020B0604020202020204" pitchFamily="34" charset="0"/>
              </a:rPr>
              <a:t>prevent</a:t>
            </a:r>
            <a:r>
              <a:rPr lang="en-US" sz="1400" b="0" dirty="0">
                <a:latin typeface="Arial" panose="020B0604020202020204" pitchFamily="34" charset="0"/>
                <a:cs typeface="Arial" panose="020B0604020202020204" pitchFamily="34" charset="0"/>
              </a:rPr>
              <a:t> a crisis or even recover from it.</a:t>
            </a:r>
          </a:p>
          <a:p>
            <a:r>
              <a:rPr lang="en-US" sz="1400" b="0" dirty="0">
                <a:latin typeface="Arial" panose="020B0604020202020204" pitchFamily="34" charset="0"/>
                <a:cs typeface="Arial" panose="020B0604020202020204" pitchFamily="34" charset="0"/>
              </a:rPr>
              <a:t>Aside from prevention and mitigation, people can also evacuate from a crisis. </a:t>
            </a:r>
          </a:p>
          <a:p>
            <a:r>
              <a:rPr lang="en-US" sz="1400" b="0" dirty="0">
                <a:latin typeface="Arial" panose="020B0604020202020204" pitchFamily="34" charset="0"/>
                <a:cs typeface="Arial" panose="020B0604020202020204" pitchFamily="34" charset="0"/>
              </a:rPr>
              <a:t>But not necessarily successfully.</a:t>
            </a:r>
          </a:p>
          <a:p>
            <a:r>
              <a:rPr lang="en-US" sz="1400" b="0" dirty="0">
                <a:latin typeface="Arial" panose="020B0604020202020204" pitchFamily="34" charset="0"/>
                <a:cs typeface="Arial" panose="020B0604020202020204" pitchFamily="34" charset="0"/>
              </a:rPr>
              <a:t>Under what circumstances could “rearranging the deck chairs” or any possibly preventative activity during a crisis have been helpful in reducing deaths?</a:t>
            </a:r>
          </a:p>
          <a:p>
            <a:r>
              <a:rPr lang="en-US" sz="1400" dirty="0">
                <a:latin typeface="Arial" panose="020B0604020202020204" pitchFamily="34" charset="0"/>
                <a:cs typeface="Arial" panose="020B0604020202020204" pitchFamily="34" charset="0"/>
              </a:rPr>
              <a:t>How can the actions of the people during an evolving and crisis materially affect the both the physical and behavioral dynamics of the crisis, and how do you balance those actions with the immediate value of fleeing?</a:t>
            </a:r>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1</a:t>
            </a:fld>
            <a:endParaRPr lang="en-US" dirty="0"/>
          </a:p>
        </p:txBody>
      </p:sp>
      <p:grpSp>
        <p:nvGrpSpPr>
          <p:cNvPr id="10" name="Group 9">
            <a:extLst>
              <a:ext uri="{FF2B5EF4-FFF2-40B4-BE49-F238E27FC236}">
                <a16:creationId xmlns:a16="http://schemas.microsoft.com/office/drawing/2014/main" id="{EE6977A5-CF71-1437-9C51-5BE8D88BD3C8}"/>
              </a:ext>
            </a:extLst>
          </p:cNvPr>
          <p:cNvGrpSpPr/>
          <p:nvPr/>
        </p:nvGrpSpPr>
        <p:grpSpPr>
          <a:xfrm>
            <a:off x="97838" y="3054243"/>
            <a:ext cx="2190325" cy="1374418"/>
            <a:chOff x="97838" y="3054243"/>
            <a:chExt cx="2190325" cy="1374418"/>
          </a:xfrm>
        </p:grpSpPr>
        <p:pic>
          <p:nvPicPr>
            <p:cNvPr id="1026" name="Picture 2" descr="Ukraine crisis: How is India's evacuation ops better organised than US,  China and UK? | India News | Zee News">
              <a:extLst>
                <a:ext uri="{FF2B5EF4-FFF2-40B4-BE49-F238E27FC236}">
                  <a16:creationId xmlns:a16="http://schemas.microsoft.com/office/drawing/2014/main" id="{A9B1C185-C15A-3AA4-811E-835D7768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82" y="3054243"/>
              <a:ext cx="2081981" cy="11897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9725A4-F5E6-2616-32E0-53C4010066F0}"/>
                </a:ext>
              </a:extLst>
            </p:cNvPr>
            <p:cNvSpPr txBox="1"/>
            <p:nvPr/>
          </p:nvSpPr>
          <p:spPr>
            <a:xfrm>
              <a:off x="97838" y="4213217"/>
              <a:ext cx="1295949" cy="215444"/>
            </a:xfrm>
            <a:prstGeom prst="rect">
              <a:avLst/>
            </a:prstGeom>
            <a:noFill/>
          </p:spPr>
          <p:txBody>
            <a:bodyPr wrap="square">
              <a:spAutoFit/>
            </a:bodyPr>
            <a:lstStyle/>
            <a:p>
              <a:r>
                <a:rPr lang="en-US" sz="800" i="1" dirty="0">
                  <a:solidFill>
                    <a:schemeClr val="bg1">
                      <a:lumMod val="50000"/>
                    </a:schemeClr>
                  </a:solidFill>
                  <a:latin typeface="Arial" panose="020B0604020202020204" pitchFamily="34" charset="0"/>
                  <a:cs typeface="Arial" panose="020B0604020202020204" pitchFamily="34" charset="0"/>
                </a:rPr>
                <a:t>zeenews.india.com</a:t>
              </a:r>
            </a:p>
          </p:txBody>
        </p:sp>
      </p:grpSp>
      <p:grpSp>
        <p:nvGrpSpPr>
          <p:cNvPr id="9" name="Group 8">
            <a:extLst>
              <a:ext uri="{FF2B5EF4-FFF2-40B4-BE49-F238E27FC236}">
                <a16:creationId xmlns:a16="http://schemas.microsoft.com/office/drawing/2014/main" id="{EB2D7D72-CC34-965F-B7EA-D1F6EFF64B55}"/>
              </a:ext>
            </a:extLst>
          </p:cNvPr>
          <p:cNvGrpSpPr/>
          <p:nvPr/>
        </p:nvGrpSpPr>
        <p:grpSpPr>
          <a:xfrm>
            <a:off x="2311075" y="1249218"/>
            <a:ext cx="2134107" cy="1772600"/>
            <a:chOff x="2271304" y="1397881"/>
            <a:chExt cx="1782902" cy="1480887"/>
          </a:xfrm>
        </p:grpSpPr>
        <p:pic>
          <p:nvPicPr>
            <p:cNvPr id="1028" name="Picture 4">
              <a:extLst>
                <a:ext uri="{FF2B5EF4-FFF2-40B4-BE49-F238E27FC236}">
                  <a16:creationId xmlns:a16="http://schemas.microsoft.com/office/drawing/2014/main" id="{C9A16E62-46C0-BE47-0744-709A59135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948" y="1397881"/>
              <a:ext cx="1739258" cy="13118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0011E19-01AE-C61D-D5D1-CE49F1CC8C20}"/>
                </a:ext>
              </a:extLst>
            </p:cNvPr>
            <p:cNvSpPr txBox="1"/>
            <p:nvPr/>
          </p:nvSpPr>
          <p:spPr>
            <a:xfrm>
              <a:off x="2271304" y="2678713"/>
              <a:ext cx="1295949" cy="200055"/>
            </a:xfrm>
            <a:prstGeom prst="rect">
              <a:avLst/>
            </a:prstGeom>
            <a:noFill/>
          </p:spPr>
          <p:txBody>
            <a:bodyPr wrap="square">
              <a:spAutoFit/>
            </a:bodyPr>
            <a:lstStyle/>
            <a:p>
              <a:r>
                <a:rPr lang="en-US" sz="700" i="1" dirty="0">
                  <a:solidFill>
                    <a:schemeClr val="bg1">
                      <a:lumMod val="50000"/>
                    </a:schemeClr>
                  </a:solidFill>
                  <a:latin typeface="Arial" panose="020B0604020202020204" pitchFamily="34" charset="0"/>
                  <a:cs typeface="Arial" panose="020B0604020202020204" pitchFamily="34" charset="0"/>
                </a:rPr>
                <a:t>Martha's Vineyard Museum</a:t>
              </a:r>
            </a:p>
          </p:txBody>
        </p:sp>
      </p:grpSp>
      <p:grpSp>
        <p:nvGrpSpPr>
          <p:cNvPr id="12" name="Group 11">
            <a:extLst>
              <a:ext uri="{FF2B5EF4-FFF2-40B4-BE49-F238E27FC236}">
                <a16:creationId xmlns:a16="http://schemas.microsoft.com/office/drawing/2014/main" id="{AF9E6E1A-EAF8-D319-F0E8-52ABDAEDFAA7}"/>
              </a:ext>
            </a:extLst>
          </p:cNvPr>
          <p:cNvGrpSpPr/>
          <p:nvPr/>
        </p:nvGrpSpPr>
        <p:grpSpPr>
          <a:xfrm>
            <a:off x="2423420" y="3748846"/>
            <a:ext cx="2021762" cy="1416078"/>
            <a:chOff x="2423420" y="3748846"/>
            <a:chExt cx="2021762" cy="1416078"/>
          </a:xfrm>
        </p:grpSpPr>
        <p:pic>
          <p:nvPicPr>
            <p:cNvPr id="1030" name="Picture 6" descr="Damaged buses are seen after an explosion  al-Rashideen village - AFP">
              <a:extLst>
                <a:ext uri="{FF2B5EF4-FFF2-40B4-BE49-F238E27FC236}">
                  <a16:creationId xmlns:a16="http://schemas.microsoft.com/office/drawing/2014/main" id="{5FFAB538-0B2A-88E3-ED3F-9FE448C616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479" y="3748846"/>
              <a:ext cx="1994703" cy="12006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422112A-C379-46DC-2F66-7BC3E6CC57C4}"/>
                </a:ext>
              </a:extLst>
            </p:cNvPr>
            <p:cNvSpPr txBox="1"/>
            <p:nvPr/>
          </p:nvSpPr>
          <p:spPr>
            <a:xfrm>
              <a:off x="2423420" y="4949480"/>
              <a:ext cx="1295949" cy="215444"/>
            </a:xfrm>
            <a:prstGeom prst="rect">
              <a:avLst/>
            </a:prstGeom>
            <a:noFill/>
          </p:spPr>
          <p:txBody>
            <a:bodyPr wrap="square">
              <a:spAutoFit/>
            </a:bodyPr>
            <a:lstStyle/>
            <a:p>
              <a:r>
                <a:rPr lang="en-US" sz="800" i="1" dirty="0">
                  <a:solidFill>
                    <a:schemeClr val="bg1">
                      <a:lumMod val="50000"/>
                    </a:schemeClr>
                  </a:solidFill>
                  <a:latin typeface="Arial" panose="020B0604020202020204" pitchFamily="34" charset="0"/>
                  <a:cs typeface="Arial" panose="020B0604020202020204" pitchFamily="34" charset="0"/>
                </a:rPr>
                <a:t>egypttoday.com</a:t>
              </a:r>
            </a:p>
          </p:txBody>
        </p:sp>
      </p:grpSp>
      <p:grpSp>
        <p:nvGrpSpPr>
          <p:cNvPr id="7" name="Group 6">
            <a:extLst>
              <a:ext uri="{FF2B5EF4-FFF2-40B4-BE49-F238E27FC236}">
                <a16:creationId xmlns:a16="http://schemas.microsoft.com/office/drawing/2014/main" id="{1D1A2C98-8E5F-01E2-492C-F6A5FE9DF294}"/>
              </a:ext>
            </a:extLst>
          </p:cNvPr>
          <p:cNvGrpSpPr/>
          <p:nvPr/>
        </p:nvGrpSpPr>
        <p:grpSpPr>
          <a:xfrm>
            <a:off x="203501" y="1236086"/>
            <a:ext cx="1885937" cy="1533745"/>
            <a:chOff x="-32943" y="1222671"/>
            <a:chExt cx="1885937" cy="1533745"/>
          </a:xfrm>
        </p:grpSpPr>
        <p:pic>
          <p:nvPicPr>
            <p:cNvPr id="1032" name="Picture 8">
              <a:extLst>
                <a:ext uri="{FF2B5EF4-FFF2-40B4-BE49-F238E27FC236}">
                  <a16:creationId xmlns:a16="http://schemas.microsoft.com/office/drawing/2014/main" id="{B9111538-CB6D-3405-E951-723F88D2B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222671"/>
              <a:ext cx="1820053" cy="145604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0543A7-F557-7ED4-3965-846FC6BCBA59}"/>
                </a:ext>
              </a:extLst>
            </p:cNvPr>
            <p:cNvSpPr txBox="1"/>
            <p:nvPr/>
          </p:nvSpPr>
          <p:spPr>
            <a:xfrm>
              <a:off x="-32943" y="2571750"/>
              <a:ext cx="1885937" cy="184666"/>
            </a:xfrm>
            <a:prstGeom prst="rect">
              <a:avLst/>
            </a:prstGeom>
            <a:noFill/>
          </p:spPr>
          <p:txBody>
            <a:bodyPr wrap="square">
              <a:spAutoFit/>
            </a:bodyPr>
            <a:lstStyle/>
            <a:p>
              <a:r>
                <a:rPr lang="en-US" sz="600" i="1" dirty="0">
                  <a:solidFill>
                    <a:schemeClr val="bg1">
                      <a:lumMod val="65000"/>
                    </a:schemeClr>
                  </a:solidFill>
                  <a:latin typeface="Arial" panose="020B0604020202020204" pitchFamily="34" charset="0"/>
                  <a:cs typeface="Arial" panose="020B0604020202020204" pitchFamily="34" charset="0"/>
                </a:rPr>
                <a:t>Frits </a:t>
              </a:r>
              <a:r>
                <a:rPr lang="en-US" sz="600" i="1" dirty="0" err="1">
                  <a:solidFill>
                    <a:schemeClr val="bg1">
                      <a:lumMod val="65000"/>
                    </a:schemeClr>
                  </a:solidFill>
                  <a:latin typeface="Arial" panose="020B0604020202020204" pitchFamily="34" charset="0"/>
                  <a:cs typeface="Arial" panose="020B0604020202020204" pitchFamily="34" charset="0"/>
                </a:rPr>
                <a:t>Ahlefeldt</a:t>
              </a:r>
              <a:r>
                <a:rPr lang="en-US" sz="600" i="1" dirty="0">
                  <a:solidFill>
                    <a:schemeClr val="bg1">
                      <a:lumMod val="65000"/>
                    </a:schemeClr>
                  </a:solidFill>
                  <a:latin typeface="Arial" panose="020B0604020202020204" pitchFamily="34" charset="0"/>
                  <a:cs typeface="Arial" panose="020B0604020202020204" pitchFamily="34" charset="0"/>
                </a:rPr>
                <a:t> – “The Hiking Artist”</a:t>
              </a:r>
            </a:p>
          </p:txBody>
        </p:sp>
      </p:grpSp>
    </p:spTree>
    <p:extLst>
      <p:ext uri="{BB962C8B-B14F-4D97-AF65-F5344CB8AC3E}">
        <p14:creationId xmlns:p14="http://schemas.microsoft.com/office/powerpoint/2010/main" val="3275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2384-D87B-AB13-EB06-0E2F7AEB5908}"/>
              </a:ext>
            </a:extLst>
          </p:cNvPr>
          <p:cNvSpPr>
            <a:spLocks noGrp="1"/>
          </p:cNvSpPr>
          <p:nvPr>
            <p:ph type="title"/>
          </p:nvPr>
        </p:nvSpPr>
        <p:spPr/>
        <p:txBody>
          <a:bodyPr/>
          <a:lstStyle/>
          <a:p>
            <a:r>
              <a:rPr lang="en-US" dirty="0"/>
              <a:t>Varying Effect of Viewing Mitigation</a:t>
            </a:r>
          </a:p>
        </p:txBody>
      </p:sp>
      <p:sp>
        <p:nvSpPr>
          <p:cNvPr id="4" name="Slide Number Placeholder 3">
            <a:extLst>
              <a:ext uri="{FF2B5EF4-FFF2-40B4-BE49-F238E27FC236}">
                <a16:creationId xmlns:a16="http://schemas.microsoft.com/office/drawing/2014/main" id="{803BE1EA-0B05-5FF8-730C-523DC8FECC85}"/>
              </a:ext>
            </a:extLst>
          </p:cNvPr>
          <p:cNvSpPr>
            <a:spLocks noGrp="1"/>
          </p:cNvSpPr>
          <p:nvPr>
            <p:ph type="sldNum" sz="quarter" idx="12"/>
          </p:nvPr>
        </p:nvSpPr>
        <p:spPr/>
        <p:txBody>
          <a:bodyPr/>
          <a:lstStyle/>
          <a:p>
            <a:fld id="{26881F66-8C93-0241-AFB3-0868460D365B}" type="slidenum">
              <a:rPr lang="en-US" smtClean="0"/>
              <a:t>19</a:t>
            </a:fld>
            <a:endParaRPr lang="en-US"/>
          </a:p>
        </p:txBody>
      </p:sp>
      <p:graphicFrame>
        <p:nvGraphicFramePr>
          <p:cNvPr id="5" name="Chart 4">
            <a:extLst>
              <a:ext uri="{FF2B5EF4-FFF2-40B4-BE49-F238E27FC236}">
                <a16:creationId xmlns:a16="http://schemas.microsoft.com/office/drawing/2014/main" id="{54A25239-874C-4167-AFE3-FDC18AF889E5}"/>
              </a:ext>
            </a:extLst>
          </p:cNvPr>
          <p:cNvGraphicFramePr>
            <a:graphicFrameLocks/>
          </p:cNvGraphicFramePr>
          <p:nvPr>
            <p:extLst>
              <p:ext uri="{D42A27DB-BD31-4B8C-83A1-F6EECF244321}">
                <p14:modId xmlns:p14="http://schemas.microsoft.com/office/powerpoint/2010/main" val="4009772126"/>
              </p:ext>
            </p:extLst>
          </p:nvPr>
        </p:nvGraphicFramePr>
        <p:xfrm>
          <a:off x="4590127" y="1360427"/>
          <a:ext cx="4219575" cy="28281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A729067-24D3-499B-ACFF-4C30CD0CC9A3}"/>
              </a:ext>
            </a:extLst>
          </p:cNvPr>
          <p:cNvGraphicFramePr>
            <a:graphicFrameLocks/>
          </p:cNvGraphicFramePr>
          <p:nvPr>
            <p:extLst>
              <p:ext uri="{D42A27DB-BD31-4B8C-83A1-F6EECF244321}">
                <p14:modId xmlns:p14="http://schemas.microsoft.com/office/powerpoint/2010/main" val="3537929608"/>
              </p:ext>
            </p:extLst>
          </p:nvPr>
        </p:nvGraphicFramePr>
        <p:xfrm>
          <a:off x="178693" y="1361754"/>
          <a:ext cx="4224528" cy="282549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E5A808B-5E89-D0D5-F8E6-935EEC10A609}"/>
              </a:ext>
            </a:extLst>
          </p:cNvPr>
          <p:cNvSpPr txBox="1"/>
          <p:nvPr/>
        </p:nvSpPr>
        <p:spPr>
          <a:xfrm>
            <a:off x="1452563" y="4780722"/>
            <a:ext cx="7068458" cy="307777"/>
          </a:xfrm>
          <a:prstGeom prst="rect">
            <a:avLst/>
          </a:prstGeom>
          <a:noFill/>
        </p:spPr>
        <p:txBody>
          <a:bodyPr wrap="square">
            <a:spAutoFit/>
          </a:bodyPr>
          <a:lstStyle/>
          <a:p>
            <a:r>
              <a:rPr lang="en-US" sz="1400" dirty="0">
                <a:latin typeface="Arial Black" panose="020B0A04020102020204" pitchFamily="34" charset="0"/>
              </a:rPr>
              <a:t>…but what if mitigation is totally ineffective for building capability?</a:t>
            </a:r>
          </a:p>
        </p:txBody>
      </p:sp>
      <p:graphicFrame>
        <p:nvGraphicFramePr>
          <p:cNvPr id="8" name="Table 7">
            <a:extLst>
              <a:ext uri="{FF2B5EF4-FFF2-40B4-BE49-F238E27FC236}">
                <a16:creationId xmlns:a16="http://schemas.microsoft.com/office/drawing/2014/main" id="{EE5F8DDA-9F59-607D-AB96-3AFE6C948230}"/>
              </a:ext>
            </a:extLst>
          </p:cNvPr>
          <p:cNvGraphicFramePr>
            <a:graphicFrameLocks noGrp="1"/>
          </p:cNvGraphicFramePr>
          <p:nvPr>
            <p:extLst>
              <p:ext uri="{D42A27DB-BD31-4B8C-83A1-F6EECF244321}">
                <p14:modId xmlns:p14="http://schemas.microsoft.com/office/powerpoint/2010/main" val="1879245752"/>
              </p:ext>
            </p:extLst>
          </p:nvPr>
        </p:nvGraphicFramePr>
        <p:xfrm>
          <a:off x="2129032" y="1230692"/>
          <a:ext cx="5003586" cy="165569"/>
        </p:xfrm>
        <a:graphic>
          <a:graphicData uri="http://schemas.openxmlformats.org/drawingml/2006/table">
            <a:tbl>
              <a:tblPr>
                <a:tableStyleId>{6E25E649-3F16-4E02-A733-19D2CDBF48F0}</a:tableStyleId>
              </a:tblPr>
              <a:tblGrid>
                <a:gridCol w="2882686">
                  <a:extLst>
                    <a:ext uri="{9D8B030D-6E8A-4147-A177-3AD203B41FA5}">
                      <a16:colId xmlns:a16="http://schemas.microsoft.com/office/drawing/2014/main" val="4274260650"/>
                    </a:ext>
                  </a:extLst>
                </a:gridCol>
                <a:gridCol w="857250">
                  <a:extLst>
                    <a:ext uri="{9D8B030D-6E8A-4147-A177-3AD203B41FA5}">
                      <a16:colId xmlns:a16="http://schemas.microsoft.com/office/drawing/2014/main" val="3522068028"/>
                    </a:ext>
                  </a:extLst>
                </a:gridCol>
                <a:gridCol w="1263650">
                  <a:extLst>
                    <a:ext uri="{9D8B030D-6E8A-4147-A177-3AD203B41FA5}">
                      <a16:colId xmlns:a16="http://schemas.microsoft.com/office/drawing/2014/main" val="4162208096"/>
                    </a:ext>
                  </a:extLst>
                </a:gridCol>
              </a:tblGrid>
              <a:tr h="165569">
                <a:tc>
                  <a:txBody>
                    <a:bodyPr/>
                    <a:lstStyle/>
                    <a:p>
                      <a:pPr algn="l" fontAlgn="b"/>
                      <a:r>
                        <a:rPr lang="en-US" sz="1050" b="1" i="0" u="none" strike="noStrike" dirty="0">
                          <a:solidFill>
                            <a:srgbClr val="000000"/>
                          </a:solidFill>
                          <a:effectLst/>
                          <a:latin typeface="Calibri" panose="020F0502020204030204" pitchFamily="34" charset="0"/>
                        </a:rPr>
                        <a:t>Effectiveness of Mitigation Activities </a:t>
                      </a:r>
                    </a:p>
                  </a:txBody>
                  <a:tcPr marL="4763" marR="4763" marT="4763" marB="0" anchor="ctr"/>
                </a:tc>
                <a:tc>
                  <a:txBody>
                    <a:bodyPr/>
                    <a:lstStyle/>
                    <a:p>
                      <a:pPr algn="ctr" fontAlgn="b"/>
                      <a:r>
                        <a:rPr lang="en-US" sz="1050" b="1" i="0" u="none" strike="noStrike" dirty="0">
                          <a:solidFill>
                            <a:srgbClr val="000000"/>
                          </a:solidFill>
                          <a:effectLst/>
                          <a:latin typeface="Calibri" panose="020F0502020204030204" pitchFamily="34" charset="0"/>
                        </a:rPr>
                        <a:t>0.05</a:t>
                      </a:r>
                    </a:p>
                  </a:txBody>
                  <a:tcPr marL="4763" marR="4763" marT="4763" marB="0" anchor="ctr"/>
                </a:tc>
                <a:tc>
                  <a:txBody>
                    <a:bodyPr/>
                    <a:lstStyle/>
                    <a:p>
                      <a:pPr algn="l" fontAlgn="b"/>
                      <a:r>
                        <a:rPr lang="en-US" sz="1050" b="1" i="0" u="none" strike="noStrike" dirty="0" err="1">
                          <a:solidFill>
                            <a:srgbClr val="000000"/>
                          </a:solidFill>
                          <a:effectLst/>
                          <a:latin typeface="Calibri" panose="020F0502020204030204" pitchFamily="34" charset="0"/>
                        </a:rPr>
                        <a:t>Dmnl</a:t>
                      </a:r>
                      <a:r>
                        <a:rPr lang="en-US" sz="1050" b="1" i="0" u="none" strike="noStrike" dirty="0">
                          <a:solidFill>
                            <a:srgbClr val="000000"/>
                          </a:solidFill>
                          <a:effectLst/>
                          <a:latin typeface="Calibri" panose="020F0502020204030204" pitchFamily="34" charset="0"/>
                        </a:rPr>
                        <a:t>/Activity</a:t>
                      </a:r>
                    </a:p>
                  </a:txBody>
                  <a:tcPr marL="4763" marR="4763" marT="4763" marB="0" anchor="ctr"/>
                </a:tc>
                <a:extLst>
                  <a:ext uri="{0D108BD9-81ED-4DB2-BD59-A6C34878D82A}">
                    <a16:rowId xmlns:a16="http://schemas.microsoft.com/office/drawing/2014/main" val="257916327"/>
                  </a:ext>
                </a:extLst>
              </a:tr>
            </a:tbl>
          </a:graphicData>
        </a:graphic>
      </p:graphicFrame>
    </p:spTree>
    <p:extLst>
      <p:ext uri="{BB962C8B-B14F-4D97-AF65-F5344CB8AC3E}">
        <p14:creationId xmlns:p14="http://schemas.microsoft.com/office/powerpoint/2010/main" val="228324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317EB06-106D-591B-659C-808DC68FD41E}"/>
              </a:ext>
            </a:extLst>
          </p:cNvPr>
          <p:cNvGrpSpPr>
            <a:grpSpLocks noChangeAspect="1"/>
          </p:cNvGrpSpPr>
          <p:nvPr/>
        </p:nvGrpSpPr>
        <p:grpSpPr>
          <a:xfrm>
            <a:off x="230876" y="1328162"/>
            <a:ext cx="3087014" cy="1929384"/>
            <a:chOff x="3057519" y="857246"/>
            <a:chExt cx="5486411" cy="3429007"/>
          </a:xfrm>
        </p:grpSpPr>
        <p:pic>
          <p:nvPicPr>
            <p:cNvPr id="21" name="Picture 20" descr="Chart&#10;&#10;Description automatically generated">
              <a:extLst>
                <a:ext uri="{FF2B5EF4-FFF2-40B4-BE49-F238E27FC236}">
                  <a16:creationId xmlns:a16="http://schemas.microsoft.com/office/drawing/2014/main" id="{C400800D-5FE6-DAC0-6A65-6130597B4EAD}"/>
                </a:ext>
              </a:extLst>
            </p:cNvPr>
            <p:cNvPicPr>
              <a:picLocks noChangeAspect="1"/>
            </p:cNvPicPr>
            <p:nvPr/>
          </p:nvPicPr>
          <p:blipFill>
            <a:blip r:embed="rId2"/>
            <a:stretch>
              <a:fillRect/>
            </a:stretch>
          </p:blipFill>
          <p:spPr>
            <a:xfrm>
              <a:off x="3057519" y="857246"/>
              <a:ext cx="5486411" cy="3429007"/>
            </a:xfrm>
            <a:prstGeom prst="rect">
              <a:avLst/>
            </a:prstGeom>
          </p:spPr>
        </p:pic>
        <p:sp>
          <p:nvSpPr>
            <p:cNvPr id="22" name="Rectangle 21">
              <a:extLst>
                <a:ext uri="{FF2B5EF4-FFF2-40B4-BE49-F238E27FC236}">
                  <a16:creationId xmlns:a16="http://schemas.microsoft.com/office/drawing/2014/main" id="{DF77177C-16E7-7C78-D07D-12C6049B83F5}"/>
                </a:ext>
              </a:extLst>
            </p:cNvPr>
            <p:cNvSpPr/>
            <p:nvPr/>
          </p:nvSpPr>
          <p:spPr>
            <a:xfrm>
              <a:off x="4406900" y="1414780"/>
              <a:ext cx="3800475" cy="7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D6DBB2A-1A40-FAB2-2D27-D8C61570B46E}"/>
              </a:ext>
            </a:extLst>
          </p:cNvPr>
          <p:cNvSpPr>
            <a:spLocks noGrp="1"/>
          </p:cNvSpPr>
          <p:nvPr>
            <p:ph type="title"/>
          </p:nvPr>
        </p:nvSpPr>
        <p:spPr/>
        <p:txBody>
          <a:bodyPr/>
          <a:lstStyle/>
          <a:p>
            <a:r>
              <a:rPr lang="en-US" dirty="0"/>
              <a:t>Effect with Totally Ineffective Mitigation</a:t>
            </a:r>
          </a:p>
        </p:txBody>
      </p:sp>
      <p:sp>
        <p:nvSpPr>
          <p:cNvPr id="4" name="Slide Number Placeholder 3">
            <a:extLst>
              <a:ext uri="{FF2B5EF4-FFF2-40B4-BE49-F238E27FC236}">
                <a16:creationId xmlns:a16="http://schemas.microsoft.com/office/drawing/2014/main" id="{4941CDA7-EBE3-A28D-373A-2FE12D8F041D}"/>
              </a:ext>
            </a:extLst>
          </p:cNvPr>
          <p:cNvSpPr>
            <a:spLocks noGrp="1"/>
          </p:cNvSpPr>
          <p:nvPr>
            <p:ph type="sldNum" sz="quarter" idx="12"/>
          </p:nvPr>
        </p:nvSpPr>
        <p:spPr/>
        <p:txBody>
          <a:bodyPr/>
          <a:lstStyle/>
          <a:p>
            <a:fld id="{26881F66-8C93-0241-AFB3-0868460D365B}" type="slidenum">
              <a:rPr lang="en-US" smtClean="0"/>
              <a:t>20</a:t>
            </a:fld>
            <a:endParaRPr lang="en-US" dirty="0"/>
          </a:p>
        </p:txBody>
      </p:sp>
      <p:pic>
        <p:nvPicPr>
          <p:cNvPr id="15" name="Picture 14" descr="Chart&#10;&#10;Description automatically generated">
            <a:extLst>
              <a:ext uri="{FF2B5EF4-FFF2-40B4-BE49-F238E27FC236}">
                <a16:creationId xmlns:a16="http://schemas.microsoft.com/office/drawing/2014/main" id="{29598E98-FDCD-E31E-98BA-94AF1CBC304D}"/>
              </a:ext>
            </a:extLst>
          </p:cNvPr>
          <p:cNvPicPr>
            <a:picLocks noChangeAspect="1"/>
          </p:cNvPicPr>
          <p:nvPr/>
        </p:nvPicPr>
        <p:blipFill>
          <a:blip r:embed="rId3"/>
          <a:stretch>
            <a:fillRect/>
          </a:stretch>
        </p:blipFill>
        <p:spPr>
          <a:xfrm>
            <a:off x="3425341" y="1328162"/>
            <a:ext cx="3087014" cy="1929384"/>
          </a:xfrm>
          <a:prstGeom prst="rect">
            <a:avLst/>
          </a:prstGeom>
        </p:spPr>
      </p:pic>
      <p:pic>
        <p:nvPicPr>
          <p:cNvPr id="17" name="Picture 16" descr="Chart, histogram&#10;&#10;Description automatically generated">
            <a:extLst>
              <a:ext uri="{FF2B5EF4-FFF2-40B4-BE49-F238E27FC236}">
                <a16:creationId xmlns:a16="http://schemas.microsoft.com/office/drawing/2014/main" id="{8E19F97C-D229-6604-020E-BAF7FFE704F0}"/>
              </a:ext>
            </a:extLst>
          </p:cNvPr>
          <p:cNvPicPr>
            <a:picLocks noChangeAspect="1"/>
          </p:cNvPicPr>
          <p:nvPr/>
        </p:nvPicPr>
        <p:blipFill>
          <a:blip r:embed="rId4"/>
          <a:stretch>
            <a:fillRect/>
          </a:stretch>
        </p:blipFill>
        <p:spPr>
          <a:xfrm>
            <a:off x="1933569" y="3214116"/>
            <a:ext cx="3087014" cy="1929384"/>
          </a:xfrm>
          <a:prstGeom prst="rect">
            <a:avLst/>
          </a:prstGeom>
        </p:spPr>
      </p:pic>
      <p:sp>
        <p:nvSpPr>
          <p:cNvPr id="19" name="Content Placeholder 2">
            <a:extLst>
              <a:ext uri="{FF2B5EF4-FFF2-40B4-BE49-F238E27FC236}">
                <a16:creationId xmlns:a16="http://schemas.microsoft.com/office/drawing/2014/main" id="{25A11E9C-70E1-47A4-2F11-003208E57E2C}"/>
              </a:ext>
            </a:extLst>
          </p:cNvPr>
          <p:cNvSpPr>
            <a:spLocks noGrp="1"/>
          </p:cNvSpPr>
          <p:nvPr>
            <p:ph sz="half" idx="1"/>
          </p:nvPr>
        </p:nvSpPr>
        <p:spPr>
          <a:xfrm>
            <a:off x="6465206" y="1189702"/>
            <a:ext cx="2678794" cy="3953798"/>
          </a:xfrm>
          <a:noFill/>
        </p:spPr>
        <p:txBody>
          <a:bodyPr>
            <a:normAutofit fontScale="92500" lnSpcReduction="10000"/>
          </a:bodyPr>
          <a:lstStyle/>
          <a:p>
            <a:r>
              <a:rPr lang="en-US" sz="1800" dirty="0"/>
              <a:t>Previous positive effect of calming mitigation lost when mitigation is totally ineffective</a:t>
            </a:r>
          </a:p>
          <a:p>
            <a:endParaRPr lang="en-US" sz="1800" dirty="0"/>
          </a:p>
          <a:p>
            <a:r>
              <a:rPr lang="en-US" sz="1800" dirty="0"/>
              <a:t>For </a:t>
            </a:r>
            <a:r>
              <a:rPr lang="en-US" sz="1800" i="1" dirty="0"/>
              <a:t>very </a:t>
            </a:r>
            <a:r>
              <a:rPr lang="en-US" sz="1800" dirty="0"/>
              <a:t>calming mitigation, can get ‘head in the sand’ outcome with negligible evacuation until it is too late</a:t>
            </a:r>
          </a:p>
          <a:p>
            <a:endParaRPr lang="en-US" sz="1800" dirty="0"/>
          </a:p>
          <a:p>
            <a:r>
              <a:rPr lang="en-US" sz="1800" dirty="0"/>
              <a:t>This is ‘rearranging the deckchairs’</a:t>
            </a:r>
          </a:p>
          <a:p>
            <a:endParaRPr lang="en-US" sz="1800" dirty="0"/>
          </a:p>
        </p:txBody>
      </p:sp>
      <p:cxnSp>
        <p:nvCxnSpPr>
          <p:cNvPr id="26" name="Straight Arrow Connector 25">
            <a:extLst>
              <a:ext uri="{FF2B5EF4-FFF2-40B4-BE49-F238E27FC236}">
                <a16:creationId xmlns:a16="http://schemas.microsoft.com/office/drawing/2014/main" id="{E2EEF020-A095-DE84-DBA3-51905ADE1860}"/>
              </a:ext>
            </a:extLst>
          </p:cNvPr>
          <p:cNvCxnSpPr>
            <a:cxnSpLocks/>
          </p:cNvCxnSpPr>
          <p:nvPr/>
        </p:nvCxnSpPr>
        <p:spPr>
          <a:xfrm flipH="1" flipV="1">
            <a:off x="5154930" y="4358640"/>
            <a:ext cx="1310276" cy="22479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02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22" presetClass="entr" presetSubtype="2"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BB2A-1A40-FAB2-2D27-D8C61570B46E}"/>
              </a:ext>
            </a:extLst>
          </p:cNvPr>
          <p:cNvSpPr>
            <a:spLocks noGrp="1"/>
          </p:cNvSpPr>
          <p:nvPr>
            <p:ph type="title"/>
          </p:nvPr>
        </p:nvSpPr>
        <p:spPr/>
        <p:txBody>
          <a:bodyPr/>
          <a:lstStyle/>
          <a:p>
            <a:r>
              <a:rPr lang="en-US" dirty="0"/>
              <a:t>Mitigation must be Marginally Effective</a:t>
            </a:r>
          </a:p>
        </p:txBody>
      </p:sp>
      <p:sp>
        <p:nvSpPr>
          <p:cNvPr id="4" name="Slide Number Placeholder 3">
            <a:extLst>
              <a:ext uri="{FF2B5EF4-FFF2-40B4-BE49-F238E27FC236}">
                <a16:creationId xmlns:a16="http://schemas.microsoft.com/office/drawing/2014/main" id="{4941CDA7-EBE3-A28D-373A-2FE12D8F041D}"/>
              </a:ext>
            </a:extLst>
          </p:cNvPr>
          <p:cNvSpPr>
            <a:spLocks noGrp="1"/>
          </p:cNvSpPr>
          <p:nvPr>
            <p:ph type="sldNum" sz="quarter" idx="12"/>
          </p:nvPr>
        </p:nvSpPr>
        <p:spPr/>
        <p:txBody>
          <a:bodyPr/>
          <a:lstStyle/>
          <a:p>
            <a:fld id="{26881F66-8C93-0241-AFB3-0868460D365B}" type="slidenum">
              <a:rPr lang="en-US" smtClean="0"/>
              <a:t>21</a:t>
            </a:fld>
            <a:endParaRPr lang="en-US" dirty="0"/>
          </a:p>
        </p:txBody>
      </p:sp>
      <p:pic>
        <p:nvPicPr>
          <p:cNvPr id="7" name="Picture 6" descr="Chart, histogram&#10;&#10;Description automatically generated">
            <a:extLst>
              <a:ext uri="{FF2B5EF4-FFF2-40B4-BE49-F238E27FC236}">
                <a16:creationId xmlns:a16="http://schemas.microsoft.com/office/drawing/2014/main" id="{8001DC13-0559-D848-E208-85106E7D8520}"/>
              </a:ext>
            </a:extLst>
          </p:cNvPr>
          <p:cNvPicPr>
            <a:picLocks noChangeAspect="1"/>
          </p:cNvPicPr>
          <p:nvPr/>
        </p:nvPicPr>
        <p:blipFill>
          <a:blip r:embed="rId2"/>
          <a:stretch>
            <a:fillRect/>
          </a:stretch>
        </p:blipFill>
        <p:spPr>
          <a:xfrm>
            <a:off x="4541267" y="1318166"/>
            <a:ext cx="4092193" cy="2557621"/>
          </a:xfrm>
          <a:prstGeom prst="rect">
            <a:avLst/>
          </a:prstGeom>
        </p:spPr>
      </p:pic>
      <p:pic>
        <p:nvPicPr>
          <p:cNvPr id="9" name="Picture 8">
            <a:extLst>
              <a:ext uri="{FF2B5EF4-FFF2-40B4-BE49-F238E27FC236}">
                <a16:creationId xmlns:a16="http://schemas.microsoft.com/office/drawing/2014/main" id="{CC1F0CA1-7595-D158-E7EA-35D5182A36B1}"/>
              </a:ext>
            </a:extLst>
          </p:cNvPr>
          <p:cNvPicPr>
            <a:picLocks noChangeAspect="1"/>
          </p:cNvPicPr>
          <p:nvPr/>
        </p:nvPicPr>
        <p:blipFill>
          <a:blip r:embed="rId3"/>
          <a:stretch>
            <a:fillRect/>
          </a:stretch>
        </p:blipFill>
        <p:spPr>
          <a:xfrm>
            <a:off x="119253" y="1376823"/>
            <a:ext cx="4033394" cy="2520871"/>
          </a:xfrm>
          <a:prstGeom prst="rect">
            <a:avLst/>
          </a:prstGeom>
        </p:spPr>
      </p:pic>
      <p:sp>
        <p:nvSpPr>
          <p:cNvPr id="20" name="TextBox 19">
            <a:extLst>
              <a:ext uri="{FF2B5EF4-FFF2-40B4-BE49-F238E27FC236}">
                <a16:creationId xmlns:a16="http://schemas.microsoft.com/office/drawing/2014/main" id="{6C8D5CBE-45C8-943F-7B47-FD9BC00D3367}"/>
              </a:ext>
            </a:extLst>
          </p:cNvPr>
          <p:cNvSpPr txBox="1"/>
          <p:nvPr/>
        </p:nvSpPr>
        <p:spPr>
          <a:xfrm>
            <a:off x="1950720" y="4197241"/>
            <a:ext cx="6294120" cy="646331"/>
          </a:xfrm>
          <a:prstGeom prst="rect">
            <a:avLst/>
          </a:prstGeom>
          <a:noFill/>
        </p:spPr>
        <p:txBody>
          <a:bodyPr wrap="square">
            <a:spAutoFit/>
          </a:bodyPr>
          <a:lstStyle/>
          <a:p>
            <a:r>
              <a:rPr lang="en-US" sz="1800" dirty="0">
                <a:latin typeface="Arial Black" panose="020B0A04020102020204" pitchFamily="34" charset="0"/>
              </a:rPr>
              <a:t>For even marginally effective mitigation, calming can be helpful</a:t>
            </a:r>
          </a:p>
        </p:txBody>
      </p:sp>
    </p:spTree>
    <p:extLst>
      <p:ext uri="{BB962C8B-B14F-4D97-AF65-F5344CB8AC3E}">
        <p14:creationId xmlns:p14="http://schemas.microsoft.com/office/powerpoint/2010/main" val="27616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FE99CA73-3E6C-E43E-BA21-7F65BAC9DFBC}"/>
              </a:ext>
            </a:extLst>
          </p:cNvPr>
          <p:cNvPicPr>
            <a:picLocks noChangeAspect="1"/>
          </p:cNvPicPr>
          <p:nvPr/>
        </p:nvPicPr>
        <p:blipFill>
          <a:blip r:embed="rId3"/>
          <a:stretch>
            <a:fillRect/>
          </a:stretch>
        </p:blipFill>
        <p:spPr>
          <a:xfrm>
            <a:off x="-7565" y="1231606"/>
            <a:ext cx="2588415" cy="1617760"/>
          </a:xfrm>
          <a:prstGeom prst="rect">
            <a:avLst/>
          </a:prstGeom>
        </p:spPr>
      </p:pic>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dirty="0"/>
              <a:t>Additional Thoughts</a:t>
            </a:r>
          </a:p>
        </p:txBody>
      </p:sp>
      <p:sp>
        <p:nvSpPr>
          <p:cNvPr id="3" name="Content Placeholder 2">
            <a:extLst>
              <a:ext uri="{FF2B5EF4-FFF2-40B4-BE49-F238E27FC236}">
                <a16:creationId xmlns:a16="http://schemas.microsoft.com/office/drawing/2014/main" id="{E8C9B91A-A505-8C49-B7F9-F4D800522474}"/>
              </a:ext>
            </a:extLst>
          </p:cNvPr>
          <p:cNvSpPr>
            <a:spLocks noGrp="1"/>
          </p:cNvSpPr>
          <p:nvPr>
            <p:ph sz="half" idx="1"/>
          </p:nvPr>
        </p:nvSpPr>
        <p:spPr>
          <a:xfrm>
            <a:off x="5661660" y="1407703"/>
            <a:ext cx="3482340" cy="3707465"/>
          </a:xfrm>
          <a:solidFill>
            <a:schemeClr val="bg1"/>
          </a:solidFill>
        </p:spPr>
        <p:txBody>
          <a:bodyPr>
            <a:normAutofit/>
          </a:bodyPr>
          <a:lstStyle/>
          <a:p>
            <a:r>
              <a:rPr lang="en-US" sz="1600" dirty="0"/>
              <a:t>Dynamic outcomes are a function of physics and behavioral mechanisms</a:t>
            </a:r>
          </a:p>
          <a:p>
            <a:pPr marL="285750" indent="-285750">
              <a:buFont typeface="Arial" panose="020B0604020202020204" pitchFamily="34" charset="0"/>
              <a:buChar char="•"/>
            </a:pPr>
            <a:r>
              <a:rPr lang="en-US" sz="1400" b="0" dirty="0">
                <a:latin typeface="Arial" panose="020B0604020202020204" pitchFamily="34" charset="0"/>
                <a:cs typeface="Arial" panose="020B0604020202020204" pitchFamily="34" charset="0"/>
              </a:rPr>
              <a:t>Physics largely ignored in this quick analysis, focus on behavioral features</a:t>
            </a:r>
          </a:p>
          <a:p>
            <a:pPr marL="285750" indent="-285750">
              <a:buFont typeface="Arial" panose="020B0604020202020204" pitchFamily="34" charset="0"/>
              <a:buChar char="•"/>
            </a:pPr>
            <a:r>
              <a:rPr lang="en-US" sz="1400" b="0" dirty="0">
                <a:latin typeface="Arial" panose="020B0604020202020204" pitchFamily="34" charset="0"/>
                <a:cs typeface="Arial" panose="020B0604020202020204" pitchFamily="34" charset="0"/>
              </a:rPr>
              <a:t>Mitigation activities can have two purposes: buying time and calming people down</a:t>
            </a:r>
          </a:p>
          <a:p>
            <a:pPr marL="285750" indent="-285750">
              <a:buFont typeface="Arial" panose="020B0604020202020204" pitchFamily="34" charset="0"/>
              <a:buChar char="•"/>
            </a:pPr>
            <a:r>
              <a:rPr lang="en-US" sz="1400" b="0" dirty="0">
                <a:latin typeface="Arial" panose="020B0604020202020204" pitchFamily="34" charset="0"/>
                <a:cs typeface="Arial" panose="020B0604020202020204" pitchFamily="34" charset="0"/>
              </a:rPr>
              <a:t>But, if too calm, then can ignore the problem at hand and before long its too late</a:t>
            </a:r>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22</a:t>
            </a:fld>
            <a:endParaRPr lang="en-US" dirty="0"/>
          </a:p>
        </p:txBody>
      </p:sp>
      <p:pic>
        <p:nvPicPr>
          <p:cNvPr id="7" name="Picture 6">
            <a:extLst>
              <a:ext uri="{FF2B5EF4-FFF2-40B4-BE49-F238E27FC236}">
                <a16:creationId xmlns:a16="http://schemas.microsoft.com/office/drawing/2014/main" id="{29B059E0-7072-4C62-948D-858423056C6C}"/>
              </a:ext>
            </a:extLst>
          </p:cNvPr>
          <p:cNvPicPr>
            <a:picLocks noChangeAspect="1"/>
          </p:cNvPicPr>
          <p:nvPr/>
        </p:nvPicPr>
        <p:blipFill>
          <a:blip r:embed="rId4"/>
          <a:stretch>
            <a:fillRect/>
          </a:stretch>
        </p:blipFill>
        <p:spPr>
          <a:xfrm>
            <a:off x="194817" y="2626073"/>
            <a:ext cx="5264461" cy="2636520"/>
          </a:xfrm>
          <a:prstGeom prst="rect">
            <a:avLst/>
          </a:prstGeom>
        </p:spPr>
      </p:pic>
      <p:pic>
        <p:nvPicPr>
          <p:cNvPr id="8" name="Picture 7" descr="Chart, histogram&#10;&#10;Description automatically generated">
            <a:extLst>
              <a:ext uri="{FF2B5EF4-FFF2-40B4-BE49-F238E27FC236}">
                <a16:creationId xmlns:a16="http://schemas.microsoft.com/office/drawing/2014/main" id="{C4883FF3-FCF8-C847-3042-52D15D65F46F}"/>
              </a:ext>
            </a:extLst>
          </p:cNvPr>
          <p:cNvPicPr>
            <a:picLocks noChangeAspect="1"/>
          </p:cNvPicPr>
          <p:nvPr/>
        </p:nvPicPr>
        <p:blipFill>
          <a:blip r:embed="rId5"/>
          <a:stretch>
            <a:fillRect/>
          </a:stretch>
        </p:blipFill>
        <p:spPr>
          <a:xfrm>
            <a:off x="2783232" y="1231605"/>
            <a:ext cx="2588417" cy="1617761"/>
          </a:xfrm>
          <a:prstGeom prst="rect">
            <a:avLst/>
          </a:prstGeom>
        </p:spPr>
      </p:pic>
      <p:sp>
        <p:nvSpPr>
          <p:cNvPr id="9" name="TextBox 8">
            <a:extLst>
              <a:ext uri="{FF2B5EF4-FFF2-40B4-BE49-F238E27FC236}">
                <a16:creationId xmlns:a16="http://schemas.microsoft.com/office/drawing/2014/main" id="{1A207DD0-190E-DAAB-C01F-F25F89F47479}"/>
              </a:ext>
            </a:extLst>
          </p:cNvPr>
          <p:cNvSpPr txBox="1"/>
          <p:nvPr/>
        </p:nvSpPr>
        <p:spPr>
          <a:xfrm>
            <a:off x="4655821" y="4191838"/>
            <a:ext cx="4202430" cy="923330"/>
          </a:xfrm>
          <a:prstGeom prst="rect">
            <a:avLst/>
          </a:prstGeom>
          <a:noFill/>
        </p:spPr>
        <p:txBody>
          <a:bodyPr wrap="square">
            <a:spAutoFit/>
          </a:bodyPr>
          <a:lstStyle/>
          <a:p>
            <a:r>
              <a:rPr lang="en-US" sz="1800" dirty="0">
                <a:latin typeface="Arial Black" panose="020B0A04020102020204" pitchFamily="34" charset="0"/>
              </a:rPr>
              <a:t>Raises practical question: how to identify real effective vs ineffect</a:t>
            </a:r>
            <a:r>
              <a:rPr lang="en-US" dirty="0">
                <a:latin typeface="Arial Black" panose="020B0A04020102020204" pitchFamily="34" charset="0"/>
              </a:rPr>
              <a:t>ive mitigation?</a:t>
            </a:r>
            <a:endParaRPr lang="en-US" sz="1800" dirty="0">
              <a:latin typeface="Arial Black" panose="020B0A04020102020204" pitchFamily="34" charset="0"/>
            </a:endParaRPr>
          </a:p>
        </p:txBody>
      </p:sp>
    </p:spTree>
    <p:extLst>
      <p:ext uri="{BB962C8B-B14F-4D97-AF65-F5344CB8AC3E}">
        <p14:creationId xmlns:p14="http://schemas.microsoft.com/office/powerpoint/2010/main" val="35457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56C27-9E21-4426-856D-01501E6659C7}"/>
              </a:ext>
            </a:extLst>
          </p:cNvPr>
          <p:cNvSpPr>
            <a:spLocks noGrp="1"/>
          </p:cNvSpPr>
          <p:nvPr>
            <p:ph sz="quarter" idx="4"/>
          </p:nvPr>
        </p:nvSpPr>
        <p:spPr/>
        <p:txBody>
          <a:bodyPr>
            <a:normAutofit/>
          </a:bodyPr>
          <a:lstStyle/>
          <a:p>
            <a:r>
              <a:rPr lang="en-US" sz="2800" dirty="0"/>
              <a:t>Additional Backup Slides</a:t>
            </a:r>
          </a:p>
        </p:txBody>
      </p:sp>
    </p:spTree>
    <p:extLst>
      <p:ext uri="{BB962C8B-B14F-4D97-AF65-F5344CB8AC3E}">
        <p14:creationId xmlns:p14="http://schemas.microsoft.com/office/powerpoint/2010/main" val="39665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A74E-41C7-4819-BB5B-328F1FA9205F}"/>
              </a:ext>
            </a:extLst>
          </p:cNvPr>
          <p:cNvSpPr>
            <a:spLocks noGrp="1"/>
          </p:cNvSpPr>
          <p:nvPr>
            <p:ph type="title"/>
          </p:nvPr>
        </p:nvSpPr>
        <p:spPr/>
        <p:txBody>
          <a:bodyPr/>
          <a:lstStyle/>
          <a:p>
            <a:r>
              <a:rPr lang="en-US" dirty="0"/>
              <a:t>Full Model by Itself with Embedded .mdl</a:t>
            </a:r>
          </a:p>
        </p:txBody>
      </p:sp>
      <p:sp>
        <p:nvSpPr>
          <p:cNvPr id="4" name="Slide Number Placeholder 3">
            <a:extLst>
              <a:ext uri="{FF2B5EF4-FFF2-40B4-BE49-F238E27FC236}">
                <a16:creationId xmlns:a16="http://schemas.microsoft.com/office/drawing/2014/main" id="{57CEA799-F4A1-4C6C-BED8-184DDD6AE44A}"/>
              </a:ext>
            </a:extLst>
          </p:cNvPr>
          <p:cNvSpPr>
            <a:spLocks noGrp="1"/>
          </p:cNvSpPr>
          <p:nvPr>
            <p:ph type="sldNum" sz="quarter" idx="12"/>
          </p:nvPr>
        </p:nvSpPr>
        <p:spPr/>
        <p:txBody>
          <a:bodyPr/>
          <a:lstStyle/>
          <a:p>
            <a:fld id="{26881F66-8C93-0241-AFB3-0868460D365B}" type="slidenum">
              <a:rPr lang="en-US" smtClean="0"/>
              <a:t>24</a:t>
            </a:fld>
            <a:endParaRPr lang="en-US"/>
          </a:p>
        </p:txBody>
      </p:sp>
      <p:pic>
        <p:nvPicPr>
          <p:cNvPr id="5" name="Picture 4">
            <a:extLst>
              <a:ext uri="{FF2B5EF4-FFF2-40B4-BE49-F238E27FC236}">
                <a16:creationId xmlns:a16="http://schemas.microsoft.com/office/drawing/2014/main" id="{9D7EE628-D80F-4C6F-B164-4114A6A0D245}"/>
              </a:ext>
            </a:extLst>
          </p:cNvPr>
          <p:cNvPicPr>
            <a:picLocks noChangeAspect="1"/>
          </p:cNvPicPr>
          <p:nvPr/>
        </p:nvPicPr>
        <p:blipFill>
          <a:blip r:embed="rId2"/>
          <a:stretch>
            <a:fillRect/>
          </a:stretch>
        </p:blipFill>
        <p:spPr>
          <a:xfrm>
            <a:off x="812800" y="1212236"/>
            <a:ext cx="8547100" cy="4280514"/>
          </a:xfrm>
          <a:prstGeom prst="rect">
            <a:avLst/>
          </a:prstGeom>
        </p:spPr>
      </p:pic>
      <p:graphicFrame>
        <p:nvGraphicFramePr>
          <p:cNvPr id="3" name="Object 2">
            <a:extLst>
              <a:ext uri="{FF2B5EF4-FFF2-40B4-BE49-F238E27FC236}">
                <a16:creationId xmlns:a16="http://schemas.microsoft.com/office/drawing/2014/main" id="{18DCE256-A1A0-E195-EE7E-B13C265281D3}"/>
              </a:ext>
            </a:extLst>
          </p:cNvPr>
          <p:cNvGraphicFramePr>
            <a:graphicFrameLocks noChangeAspect="1"/>
          </p:cNvGraphicFramePr>
          <p:nvPr>
            <p:extLst>
              <p:ext uri="{D42A27DB-BD31-4B8C-83A1-F6EECF244321}">
                <p14:modId xmlns:p14="http://schemas.microsoft.com/office/powerpoint/2010/main" val="368052443"/>
              </p:ext>
            </p:extLst>
          </p:nvPr>
        </p:nvGraphicFramePr>
        <p:xfrm>
          <a:off x="6410668" y="1280532"/>
          <a:ext cx="2663071" cy="443846"/>
        </p:xfrm>
        <a:graphic>
          <a:graphicData uri="http://schemas.openxmlformats.org/presentationml/2006/ole">
            <mc:AlternateContent xmlns:mc="http://schemas.openxmlformats.org/markup-compatibility/2006">
              <mc:Choice xmlns:v="urn:schemas-microsoft-com:vml" Requires="v">
                <p:oleObj name="Packager Shell Object" showAsIcon="1" r:id="rId3" imgW="3761640" imgH="626760" progId="Package">
                  <p:embed/>
                </p:oleObj>
              </mc:Choice>
              <mc:Fallback>
                <p:oleObj name="Packager Shell Object" showAsIcon="1" r:id="rId3" imgW="3761640" imgH="626760" progId="Package">
                  <p:embed/>
                  <p:pic>
                    <p:nvPicPr>
                      <p:cNvPr id="3" name="Object 2">
                        <a:extLst>
                          <a:ext uri="{FF2B5EF4-FFF2-40B4-BE49-F238E27FC236}">
                            <a16:creationId xmlns:a16="http://schemas.microsoft.com/office/drawing/2014/main" id="{18DCE256-A1A0-E195-EE7E-B13C265281D3}"/>
                          </a:ext>
                        </a:extLst>
                      </p:cNvPr>
                      <p:cNvPicPr/>
                      <p:nvPr/>
                    </p:nvPicPr>
                    <p:blipFill>
                      <a:blip r:embed="rId4"/>
                      <a:stretch>
                        <a:fillRect/>
                      </a:stretch>
                    </p:blipFill>
                    <p:spPr>
                      <a:xfrm>
                        <a:off x="6410668" y="1280532"/>
                        <a:ext cx="2663071" cy="443846"/>
                      </a:xfrm>
                      <a:prstGeom prst="rect">
                        <a:avLst/>
                      </a:prstGeom>
                    </p:spPr>
                  </p:pic>
                </p:oleObj>
              </mc:Fallback>
            </mc:AlternateContent>
          </a:graphicData>
        </a:graphic>
      </p:graphicFrame>
    </p:spTree>
    <p:extLst>
      <p:ext uri="{BB962C8B-B14F-4D97-AF65-F5344CB8AC3E}">
        <p14:creationId xmlns:p14="http://schemas.microsoft.com/office/powerpoint/2010/main" val="294461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A74E-41C7-4819-BB5B-328F1FA9205F}"/>
              </a:ext>
            </a:extLst>
          </p:cNvPr>
          <p:cNvSpPr>
            <a:spLocks noGrp="1"/>
          </p:cNvSpPr>
          <p:nvPr>
            <p:ph type="title"/>
          </p:nvPr>
        </p:nvSpPr>
        <p:spPr/>
        <p:txBody>
          <a:bodyPr/>
          <a:lstStyle/>
          <a:p>
            <a:r>
              <a:rPr lang="en-US" dirty="0"/>
              <a:t>Prior Week V1 Behavioral Model by itself</a:t>
            </a:r>
          </a:p>
        </p:txBody>
      </p:sp>
      <p:sp>
        <p:nvSpPr>
          <p:cNvPr id="4" name="Slide Number Placeholder 3">
            <a:extLst>
              <a:ext uri="{FF2B5EF4-FFF2-40B4-BE49-F238E27FC236}">
                <a16:creationId xmlns:a16="http://schemas.microsoft.com/office/drawing/2014/main" id="{57CEA799-F4A1-4C6C-BED8-184DDD6AE44A}"/>
              </a:ext>
            </a:extLst>
          </p:cNvPr>
          <p:cNvSpPr>
            <a:spLocks noGrp="1"/>
          </p:cNvSpPr>
          <p:nvPr>
            <p:ph type="sldNum" sz="quarter" idx="12"/>
          </p:nvPr>
        </p:nvSpPr>
        <p:spPr/>
        <p:txBody>
          <a:bodyPr/>
          <a:lstStyle/>
          <a:p>
            <a:fld id="{26881F66-8C93-0241-AFB3-0868460D365B}" type="slidenum">
              <a:rPr lang="en-US" smtClean="0"/>
              <a:t>25</a:t>
            </a:fld>
            <a:endParaRPr lang="en-US"/>
          </a:p>
        </p:txBody>
      </p:sp>
      <p:grpSp>
        <p:nvGrpSpPr>
          <p:cNvPr id="7" name="Group 6">
            <a:extLst>
              <a:ext uri="{FF2B5EF4-FFF2-40B4-BE49-F238E27FC236}">
                <a16:creationId xmlns:a16="http://schemas.microsoft.com/office/drawing/2014/main" id="{E5648CCA-38E4-4F89-8E27-EE3FCF5BA95E}"/>
              </a:ext>
            </a:extLst>
          </p:cNvPr>
          <p:cNvGrpSpPr/>
          <p:nvPr/>
        </p:nvGrpSpPr>
        <p:grpSpPr>
          <a:xfrm>
            <a:off x="2096574" y="1202436"/>
            <a:ext cx="5253979" cy="4182364"/>
            <a:chOff x="2096574" y="1202436"/>
            <a:chExt cx="5253979" cy="4182364"/>
          </a:xfrm>
        </p:grpSpPr>
        <p:pic>
          <p:nvPicPr>
            <p:cNvPr id="5" name="Picture 4">
              <a:extLst>
                <a:ext uri="{FF2B5EF4-FFF2-40B4-BE49-F238E27FC236}">
                  <a16:creationId xmlns:a16="http://schemas.microsoft.com/office/drawing/2014/main" id="{B226D9AE-2112-47E5-A6DD-EBFC0C9067F7}"/>
                </a:ext>
              </a:extLst>
            </p:cNvPr>
            <p:cNvPicPr>
              <a:picLocks noChangeAspect="1"/>
            </p:cNvPicPr>
            <p:nvPr/>
          </p:nvPicPr>
          <p:blipFill>
            <a:blip r:embed="rId2"/>
            <a:stretch>
              <a:fillRect/>
            </a:stretch>
          </p:blipFill>
          <p:spPr>
            <a:xfrm>
              <a:off x="2096574" y="1202436"/>
              <a:ext cx="5253979" cy="4182364"/>
            </a:xfrm>
            <a:prstGeom prst="rect">
              <a:avLst/>
            </a:prstGeom>
          </p:spPr>
        </p:pic>
        <p:pic>
          <p:nvPicPr>
            <p:cNvPr id="6" name="Picture 5">
              <a:extLst>
                <a:ext uri="{FF2B5EF4-FFF2-40B4-BE49-F238E27FC236}">
                  <a16:creationId xmlns:a16="http://schemas.microsoft.com/office/drawing/2014/main" id="{6E98B5F0-9F71-4371-8E1C-978B018FF1A1}"/>
                </a:ext>
              </a:extLst>
            </p:cNvPr>
            <p:cNvPicPr>
              <a:picLocks noChangeAspect="1"/>
            </p:cNvPicPr>
            <p:nvPr/>
          </p:nvPicPr>
          <p:blipFill rotWithShape="1">
            <a:blip r:embed="rId3"/>
            <a:srcRect l="46627" t="70215" r="51615" b="27023"/>
            <a:stretch/>
          </p:blipFill>
          <p:spPr>
            <a:xfrm>
              <a:off x="4630144" y="2058942"/>
              <a:ext cx="87085" cy="108858"/>
            </a:xfrm>
            <a:prstGeom prst="rect">
              <a:avLst/>
            </a:prstGeom>
          </p:spPr>
        </p:pic>
      </p:grpSp>
    </p:spTree>
    <p:extLst>
      <p:ext uri="{BB962C8B-B14F-4D97-AF65-F5344CB8AC3E}">
        <p14:creationId xmlns:p14="http://schemas.microsoft.com/office/powerpoint/2010/main" val="29777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A74E-41C7-4819-BB5B-328F1FA9205F}"/>
              </a:ext>
            </a:extLst>
          </p:cNvPr>
          <p:cNvSpPr>
            <a:spLocks noGrp="1"/>
          </p:cNvSpPr>
          <p:nvPr>
            <p:ph type="title"/>
          </p:nvPr>
        </p:nvSpPr>
        <p:spPr/>
        <p:txBody>
          <a:bodyPr/>
          <a:lstStyle/>
          <a:p>
            <a:r>
              <a:rPr lang="en-US" dirty="0"/>
              <a:t>Prior Week Abandoned Physical Model by itself</a:t>
            </a:r>
          </a:p>
        </p:txBody>
      </p:sp>
      <p:sp>
        <p:nvSpPr>
          <p:cNvPr id="4" name="Slide Number Placeholder 3">
            <a:extLst>
              <a:ext uri="{FF2B5EF4-FFF2-40B4-BE49-F238E27FC236}">
                <a16:creationId xmlns:a16="http://schemas.microsoft.com/office/drawing/2014/main" id="{57CEA799-F4A1-4C6C-BED8-184DDD6AE44A}"/>
              </a:ext>
            </a:extLst>
          </p:cNvPr>
          <p:cNvSpPr>
            <a:spLocks noGrp="1"/>
          </p:cNvSpPr>
          <p:nvPr>
            <p:ph type="sldNum" sz="quarter" idx="12"/>
          </p:nvPr>
        </p:nvSpPr>
        <p:spPr/>
        <p:txBody>
          <a:bodyPr/>
          <a:lstStyle/>
          <a:p>
            <a:fld id="{26881F66-8C93-0241-AFB3-0868460D365B}" type="slidenum">
              <a:rPr lang="en-US" smtClean="0"/>
              <a:t>26</a:t>
            </a:fld>
            <a:endParaRPr lang="en-US"/>
          </a:p>
        </p:txBody>
      </p:sp>
      <p:pic>
        <p:nvPicPr>
          <p:cNvPr id="6" name="Picture 5">
            <a:extLst>
              <a:ext uri="{FF2B5EF4-FFF2-40B4-BE49-F238E27FC236}">
                <a16:creationId xmlns:a16="http://schemas.microsoft.com/office/drawing/2014/main" id="{9D5D8DC1-ABF2-4B6A-8E39-A058A09C6272}"/>
              </a:ext>
            </a:extLst>
          </p:cNvPr>
          <p:cNvPicPr>
            <a:picLocks noChangeAspect="1"/>
          </p:cNvPicPr>
          <p:nvPr/>
        </p:nvPicPr>
        <p:blipFill>
          <a:blip r:embed="rId2"/>
          <a:stretch>
            <a:fillRect/>
          </a:stretch>
        </p:blipFill>
        <p:spPr>
          <a:xfrm>
            <a:off x="1557794" y="1254760"/>
            <a:ext cx="6577664" cy="3787140"/>
          </a:xfrm>
          <a:prstGeom prst="rect">
            <a:avLst/>
          </a:prstGeom>
        </p:spPr>
      </p:pic>
    </p:spTree>
    <p:extLst>
      <p:ext uri="{BB962C8B-B14F-4D97-AF65-F5344CB8AC3E}">
        <p14:creationId xmlns:p14="http://schemas.microsoft.com/office/powerpoint/2010/main" val="285404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A74E-41C7-4819-BB5B-328F1FA9205F}"/>
              </a:ext>
            </a:extLst>
          </p:cNvPr>
          <p:cNvSpPr>
            <a:spLocks noGrp="1"/>
          </p:cNvSpPr>
          <p:nvPr>
            <p:ph type="title"/>
          </p:nvPr>
        </p:nvSpPr>
        <p:spPr/>
        <p:txBody>
          <a:bodyPr/>
          <a:lstStyle/>
          <a:p>
            <a:r>
              <a:rPr lang="en-US" dirty="0"/>
              <a:t>Week 2 Model</a:t>
            </a:r>
          </a:p>
        </p:txBody>
      </p:sp>
      <p:sp>
        <p:nvSpPr>
          <p:cNvPr id="4" name="Slide Number Placeholder 3">
            <a:extLst>
              <a:ext uri="{FF2B5EF4-FFF2-40B4-BE49-F238E27FC236}">
                <a16:creationId xmlns:a16="http://schemas.microsoft.com/office/drawing/2014/main" id="{57CEA799-F4A1-4C6C-BED8-184DDD6AE44A}"/>
              </a:ext>
            </a:extLst>
          </p:cNvPr>
          <p:cNvSpPr>
            <a:spLocks noGrp="1"/>
          </p:cNvSpPr>
          <p:nvPr>
            <p:ph type="sldNum" sz="quarter" idx="12"/>
          </p:nvPr>
        </p:nvSpPr>
        <p:spPr/>
        <p:txBody>
          <a:bodyPr/>
          <a:lstStyle/>
          <a:p>
            <a:fld id="{26881F66-8C93-0241-AFB3-0868460D365B}" type="slidenum">
              <a:rPr lang="en-US" smtClean="0"/>
              <a:t>27</a:t>
            </a:fld>
            <a:endParaRPr lang="en-US"/>
          </a:p>
        </p:txBody>
      </p:sp>
      <p:pic>
        <p:nvPicPr>
          <p:cNvPr id="8" name="Picture 7">
            <a:extLst>
              <a:ext uri="{FF2B5EF4-FFF2-40B4-BE49-F238E27FC236}">
                <a16:creationId xmlns:a16="http://schemas.microsoft.com/office/drawing/2014/main" id="{BE68F46F-6F9F-4C62-A356-DB31326A3E59}"/>
              </a:ext>
            </a:extLst>
          </p:cNvPr>
          <p:cNvPicPr>
            <a:picLocks noChangeAspect="1"/>
          </p:cNvPicPr>
          <p:nvPr/>
        </p:nvPicPr>
        <p:blipFill>
          <a:blip r:embed="rId2"/>
          <a:stretch>
            <a:fillRect/>
          </a:stretch>
        </p:blipFill>
        <p:spPr>
          <a:xfrm>
            <a:off x="1473485" y="1203876"/>
            <a:ext cx="6891085" cy="4855765"/>
          </a:xfrm>
          <a:prstGeom prst="rect">
            <a:avLst/>
          </a:prstGeom>
        </p:spPr>
      </p:pic>
    </p:spTree>
    <p:extLst>
      <p:ext uri="{BB962C8B-B14F-4D97-AF65-F5344CB8AC3E}">
        <p14:creationId xmlns:p14="http://schemas.microsoft.com/office/powerpoint/2010/main" val="170974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a:t>Original Reference </a:t>
            </a:r>
            <a:r>
              <a:rPr lang="en-US" dirty="0"/>
              <a:t>Modes </a:t>
            </a:r>
            <a:br>
              <a:rPr lang="en-US" dirty="0"/>
            </a:br>
            <a:r>
              <a:rPr lang="en-US" dirty="0"/>
              <a:t>(Grounded in Titanic Example)</a:t>
            </a:r>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28</a:t>
            </a:fld>
            <a:endParaRPr lang="en-US" dirty="0"/>
          </a:p>
        </p:txBody>
      </p:sp>
      <p:pic>
        <p:nvPicPr>
          <p:cNvPr id="5" name="Picture 4">
            <a:extLst>
              <a:ext uri="{FF2B5EF4-FFF2-40B4-BE49-F238E27FC236}">
                <a16:creationId xmlns:a16="http://schemas.microsoft.com/office/drawing/2014/main" id="{DB7FAE75-09BB-4C5C-8C29-4CF2DDB387E9}"/>
              </a:ext>
            </a:extLst>
          </p:cNvPr>
          <p:cNvPicPr>
            <a:picLocks noChangeAspect="1"/>
          </p:cNvPicPr>
          <p:nvPr/>
        </p:nvPicPr>
        <p:blipFill>
          <a:blip r:embed="rId3"/>
          <a:stretch>
            <a:fillRect/>
          </a:stretch>
        </p:blipFill>
        <p:spPr>
          <a:xfrm>
            <a:off x="85503" y="1268417"/>
            <a:ext cx="2828971" cy="1828800"/>
          </a:xfrm>
          <a:prstGeom prst="rect">
            <a:avLst/>
          </a:prstGeom>
        </p:spPr>
      </p:pic>
      <p:pic>
        <p:nvPicPr>
          <p:cNvPr id="6" name="Picture 5">
            <a:extLst>
              <a:ext uri="{FF2B5EF4-FFF2-40B4-BE49-F238E27FC236}">
                <a16:creationId xmlns:a16="http://schemas.microsoft.com/office/drawing/2014/main" id="{A7F62449-6435-4843-8DB5-73BE146A7F2B}"/>
              </a:ext>
            </a:extLst>
          </p:cNvPr>
          <p:cNvPicPr>
            <a:picLocks noChangeAspect="1"/>
          </p:cNvPicPr>
          <p:nvPr/>
        </p:nvPicPr>
        <p:blipFill>
          <a:blip r:embed="rId4"/>
          <a:stretch>
            <a:fillRect/>
          </a:stretch>
        </p:blipFill>
        <p:spPr>
          <a:xfrm>
            <a:off x="75122" y="3213100"/>
            <a:ext cx="2849732" cy="1828800"/>
          </a:xfrm>
          <a:prstGeom prst="rect">
            <a:avLst/>
          </a:prstGeom>
        </p:spPr>
      </p:pic>
      <p:pic>
        <p:nvPicPr>
          <p:cNvPr id="7" name="Picture 6">
            <a:extLst>
              <a:ext uri="{FF2B5EF4-FFF2-40B4-BE49-F238E27FC236}">
                <a16:creationId xmlns:a16="http://schemas.microsoft.com/office/drawing/2014/main" id="{697E79EE-5188-45EA-A275-5649A5D510E4}"/>
              </a:ext>
            </a:extLst>
          </p:cNvPr>
          <p:cNvPicPr>
            <a:picLocks noChangeAspect="1"/>
          </p:cNvPicPr>
          <p:nvPr/>
        </p:nvPicPr>
        <p:blipFill>
          <a:blip r:embed="rId5"/>
          <a:stretch>
            <a:fillRect/>
          </a:stretch>
        </p:blipFill>
        <p:spPr>
          <a:xfrm>
            <a:off x="3209641" y="1268417"/>
            <a:ext cx="2849732" cy="1828800"/>
          </a:xfrm>
          <a:prstGeom prst="rect">
            <a:avLst/>
          </a:prstGeom>
        </p:spPr>
      </p:pic>
      <p:pic>
        <p:nvPicPr>
          <p:cNvPr id="8" name="Picture 7">
            <a:extLst>
              <a:ext uri="{FF2B5EF4-FFF2-40B4-BE49-F238E27FC236}">
                <a16:creationId xmlns:a16="http://schemas.microsoft.com/office/drawing/2014/main" id="{7236D856-9207-41A2-BB0D-9BAAD1BBAC7A}"/>
              </a:ext>
            </a:extLst>
          </p:cNvPr>
          <p:cNvPicPr>
            <a:picLocks noChangeAspect="1"/>
          </p:cNvPicPr>
          <p:nvPr/>
        </p:nvPicPr>
        <p:blipFill>
          <a:blip r:embed="rId6"/>
          <a:stretch>
            <a:fillRect/>
          </a:stretch>
        </p:blipFill>
        <p:spPr>
          <a:xfrm>
            <a:off x="3211121" y="3213100"/>
            <a:ext cx="2846772" cy="1828800"/>
          </a:xfrm>
          <a:prstGeom prst="rect">
            <a:avLst/>
          </a:prstGeom>
        </p:spPr>
      </p:pic>
      <p:pic>
        <p:nvPicPr>
          <p:cNvPr id="4098" name="Picture 2" descr="Why Didn't the Passengers of the Titanic Climb Aboard the Iceberg?">
            <a:extLst>
              <a:ext uri="{FF2B5EF4-FFF2-40B4-BE49-F238E27FC236}">
                <a16:creationId xmlns:a16="http://schemas.microsoft.com/office/drawing/2014/main" id="{A1ABEE44-E6C4-4411-BBB4-9AF1B7A8A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9511" y="1327483"/>
            <a:ext cx="2190191" cy="17478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atch the eerie video of the Titanic sinking in real time | KABB">
            <a:extLst>
              <a:ext uri="{FF2B5EF4-FFF2-40B4-BE49-F238E27FC236}">
                <a16:creationId xmlns:a16="http://schemas.microsoft.com/office/drawing/2014/main" id="{F85F4D7B-1644-4047-9695-75F1C4F308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4540" y="1519402"/>
            <a:ext cx="2649315" cy="14904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Making 'Titanic' Was “Hell on a Level Unimaginable” | Vanity Fair">
            <a:extLst>
              <a:ext uri="{FF2B5EF4-FFF2-40B4-BE49-F238E27FC236}">
                <a16:creationId xmlns:a16="http://schemas.microsoft.com/office/drawing/2014/main" id="{C19B02A8-9D4E-4E76-8F9F-9888738293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3973" y="1299538"/>
            <a:ext cx="2330447" cy="17478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tanic: The True Story Behind The Movie's Controversial Shootings">
            <a:extLst>
              <a:ext uri="{FF2B5EF4-FFF2-40B4-BE49-F238E27FC236}">
                <a16:creationId xmlns:a16="http://schemas.microsoft.com/office/drawing/2014/main" id="{3BD5CA05-5961-4C40-9283-70D0952D938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310" r="25203"/>
          <a:stretch/>
        </p:blipFill>
        <p:spPr bwMode="auto">
          <a:xfrm>
            <a:off x="6379389" y="1243377"/>
            <a:ext cx="2604855" cy="195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0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0"/>
                                  </p:stCondLst>
                                  <p:childTnLst>
                                    <p:animEffect transition="out" filter="fade">
                                      <p:cBhvr>
                                        <p:cTn id="17" dur="500"/>
                                        <p:tgtEl>
                                          <p:spTgt spid="4098"/>
                                        </p:tgtEl>
                                      </p:cBhvr>
                                    </p:animEffect>
                                    <p:set>
                                      <p:cBhvr>
                                        <p:cTn id="18" dur="1" fill="hold">
                                          <p:stCondLst>
                                            <p:cond delay="499"/>
                                          </p:stCondLst>
                                        </p:cTn>
                                        <p:tgtEl>
                                          <p:spTgt spid="409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xit" presetSubtype="0" fill="hold"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4102"/>
                                        </p:tgtEl>
                                        <p:attrNameLst>
                                          <p:attrName>style.visibility</p:attrName>
                                        </p:attrNameLst>
                                      </p:cBhvr>
                                      <p:to>
                                        <p:strVal val="visible"/>
                                      </p:to>
                                    </p:set>
                                    <p:animEffect transition="in" filter="fade">
                                      <p:cBhvr>
                                        <p:cTn id="43"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orld Private Floating Gear Market 2021 Main Gamers – Survitec Group  Restricted, Secumar, VIKING Life-Saving Gear, Kent Sporting Items">
            <a:extLst>
              <a:ext uri="{FF2B5EF4-FFF2-40B4-BE49-F238E27FC236}">
                <a16:creationId xmlns:a16="http://schemas.microsoft.com/office/drawing/2014/main" id="{ACBFB62B-CD8C-D909-73A8-92D00369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92" y="1852280"/>
            <a:ext cx="1321174" cy="13211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make faster decisions (decision-making lesson plan) - ESL Brains">
            <a:extLst>
              <a:ext uri="{FF2B5EF4-FFF2-40B4-BE49-F238E27FC236}">
                <a16:creationId xmlns:a16="http://schemas.microsoft.com/office/drawing/2014/main" id="{C92DABD2-1662-FA01-DDC6-AA03351197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8" t="3242" r="23727" b="13981"/>
          <a:stretch/>
        </p:blipFill>
        <p:spPr bwMode="auto">
          <a:xfrm flipH="1">
            <a:off x="73785" y="3304733"/>
            <a:ext cx="2129854" cy="1771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a:t>Dynamic Hypothesis</a:t>
            </a:r>
            <a:endParaRPr lang="en-US" dirty="0"/>
          </a:p>
        </p:txBody>
      </p:sp>
      <p:sp>
        <p:nvSpPr>
          <p:cNvPr id="3" name="Content Placeholder 2">
            <a:extLst>
              <a:ext uri="{FF2B5EF4-FFF2-40B4-BE49-F238E27FC236}">
                <a16:creationId xmlns:a16="http://schemas.microsoft.com/office/drawing/2014/main" id="{E8C9B91A-A505-8C49-B7F9-F4D800522474}"/>
              </a:ext>
            </a:extLst>
          </p:cNvPr>
          <p:cNvSpPr>
            <a:spLocks noGrp="1"/>
          </p:cNvSpPr>
          <p:nvPr>
            <p:ph sz="half" idx="1"/>
          </p:nvPr>
        </p:nvSpPr>
        <p:spPr>
          <a:xfrm>
            <a:off x="3800475" y="1245037"/>
            <a:ext cx="5343525" cy="3964954"/>
          </a:xfrm>
        </p:spPr>
        <p:txBody>
          <a:bodyPr>
            <a:normAutofit fontScale="92500" lnSpcReduction="20000"/>
          </a:bodyPr>
          <a:lstStyle/>
          <a:p>
            <a:pPr marL="180594" lvl="1" indent="-171450">
              <a:buFont typeface="Arial" panose="020B0604020202020204" pitchFamily="34" charset="0"/>
              <a:buChar char="•"/>
            </a:pPr>
            <a:r>
              <a:rPr lang="en-US" sz="1400" dirty="0"/>
              <a:t>An exogenous event kicks off a crisis that actively erodes a system’s ability to support life. If a critical lower threshold is passed, it will spell doom for those still exposed to danger.</a:t>
            </a:r>
          </a:p>
          <a:p>
            <a:pPr marL="180594" lvl="1" indent="-171450">
              <a:buFont typeface="Arial" panose="020B0604020202020204" pitchFamily="34" charset="0"/>
              <a:buChar char="•"/>
            </a:pPr>
            <a:r>
              <a:rPr lang="en-US" sz="1400" dirty="0"/>
              <a:t>Those in this eroding system have three options with their limited time:</a:t>
            </a:r>
          </a:p>
          <a:p>
            <a:pPr marL="690372" lvl="2" indent="-342900">
              <a:buFont typeface="+mj-lt"/>
              <a:buAutoNum type="arabicPeriod"/>
            </a:pPr>
            <a:r>
              <a:rPr lang="en-US" sz="1300" dirty="0"/>
              <a:t>Do nothing</a:t>
            </a:r>
          </a:p>
          <a:p>
            <a:pPr marL="690372" lvl="2" indent="-342900">
              <a:buFont typeface="+mj-lt"/>
              <a:buAutoNum type="arabicPeriod"/>
            </a:pPr>
            <a:r>
              <a:rPr lang="en-US" sz="1300" dirty="0"/>
              <a:t>Work to mitigate the crisis, possibly buying time</a:t>
            </a:r>
            <a:br>
              <a:rPr lang="en-US" sz="1300" dirty="0"/>
            </a:br>
            <a:r>
              <a:rPr lang="en-US" sz="1000" i="1" dirty="0"/>
              <a:t>(or even preventing or reversing further degradation of the situation)</a:t>
            </a:r>
          </a:p>
          <a:p>
            <a:pPr marL="690372" lvl="2" indent="-342900">
              <a:buFont typeface="+mj-lt"/>
              <a:buAutoNum type="arabicPeriod"/>
            </a:pPr>
            <a:r>
              <a:rPr lang="en-US" sz="1300" dirty="0"/>
              <a:t>Flee (evacuate)</a:t>
            </a:r>
          </a:p>
          <a:p>
            <a:pPr marL="352044" lvl="1" indent="-342900">
              <a:buFont typeface="Arial" panose="020B0604020202020204" pitchFamily="34" charset="0"/>
              <a:buChar char="•"/>
            </a:pPr>
            <a:r>
              <a:rPr lang="en-US" sz="1400" dirty="0"/>
              <a:t>Fleeing has the immediate effect of removing people from harm...</a:t>
            </a:r>
          </a:p>
          <a:p>
            <a:pPr marL="690372" lvl="2" indent="-342900">
              <a:buFont typeface="Courier New" panose="02070309020205020404" pitchFamily="49" charset="0"/>
              <a:buChar char="o"/>
            </a:pPr>
            <a:r>
              <a:rPr lang="en-US" sz="1300" dirty="0"/>
              <a:t>Though it may be inefficient, resulting in more harm than good</a:t>
            </a:r>
          </a:p>
          <a:p>
            <a:pPr marL="352044" lvl="1" indent="-342900">
              <a:buFont typeface="Arial" panose="020B0604020202020204" pitchFamily="34" charset="0"/>
              <a:buChar char="•"/>
            </a:pPr>
            <a:r>
              <a:rPr lang="en-US" sz="1400" dirty="0"/>
              <a:t>Concentrating effort on one path reduces effort available for the others</a:t>
            </a:r>
          </a:p>
          <a:p>
            <a:pPr marL="352044" lvl="1" indent="-342900">
              <a:buFont typeface="Arial" panose="020B0604020202020204" pitchFamily="34" charset="0"/>
              <a:buChar char="•"/>
            </a:pPr>
            <a:r>
              <a:rPr lang="en-US" sz="1400" b="1" dirty="0"/>
              <a:t>Concern for Safety </a:t>
            </a:r>
            <a:r>
              <a:rPr lang="en-US" sz="1400" dirty="0"/>
              <a:t>is a function perception of the current capability to resist the crisis, and also perception of activities around each person. Evacuation is stressful, while mitigation actives are less so (or even calming)</a:t>
            </a:r>
          </a:p>
          <a:p>
            <a:pPr marL="690372" lvl="2" indent="-342900">
              <a:buFont typeface="Courier New" panose="02070309020205020404" pitchFamily="49" charset="0"/>
              <a:buChar char="o"/>
            </a:pPr>
            <a:r>
              <a:rPr lang="en-US" sz="1300" dirty="0"/>
              <a:t>Low levels of concern will increase efficacy of evacuation efforts</a:t>
            </a:r>
          </a:p>
          <a:p>
            <a:pPr marL="690372" lvl="2" indent="-342900">
              <a:buFont typeface="Courier New" panose="02070309020205020404" pitchFamily="49" charset="0"/>
              <a:buChar char="o"/>
            </a:pPr>
            <a:r>
              <a:rPr lang="en-US" sz="1300" dirty="0"/>
              <a:t>High levels of concern lead to panic and less efficacious evacuation</a:t>
            </a:r>
          </a:p>
          <a:p>
            <a:pPr marL="352044" lvl="1" indent="-342900">
              <a:buFont typeface="+mj-lt"/>
              <a:buAutoNum type="arabicPeriod"/>
            </a:pPr>
            <a:endParaRPr lang="en-US" sz="1400" dirty="0"/>
          </a:p>
          <a:p>
            <a:pPr lvl="1"/>
            <a:endParaRPr lang="en-US" sz="1400" dirty="0"/>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2</a:t>
            </a:fld>
            <a:endParaRPr lang="en-US" dirty="0"/>
          </a:p>
        </p:txBody>
      </p:sp>
      <p:pic>
        <p:nvPicPr>
          <p:cNvPr id="2050" name="Picture 2" descr="Fire &amp; Building Evacuation: Emergency Procedures: Emergencies, Continuity &amp;  Planning: Protect IU: Indiana University">
            <a:extLst>
              <a:ext uri="{FF2B5EF4-FFF2-40B4-BE49-F238E27FC236}">
                <a16:creationId xmlns:a16="http://schemas.microsoft.com/office/drawing/2014/main" id="{B32AD6C2-7212-B9D2-D5BF-186826E426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2998"/>
          <a:stretch/>
        </p:blipFill>
        <p:spPr bwMode="auto">
          <a:xfrm>
            <a:off x="1873346" y="3026391"/>
            <a:ext cx="1722552" cy="8096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itanic Deck Chair Sells for £100,000 at Auction">
            <a:extLst>
              <a:ext uri="{FF2B5EF4-FFF2-40B4-BE49-F238E27FC236}">
                <a16:creationId xmlns:a16="http://schemas.microsoft.com/office/drawing/2014/main" id="{4DA0F7CB-8056-9720-A9E6-EA9D1D075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27" y="1297105"/>
            <a:ext cx="1044479" cy="10976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re &amp; Building Evacuation: Emergency Procedures: Emergencies, Continuity &amp;  Planning: Protect IU: Indiana University">
            <a:extLst>
              <a:ext uri="{FF2B5EF4-FFF2-40B4-BE49-F238E27FC236}">
                <a16:creationId xmlns:a16="http://schemas.microsoft.com/office/drawing/2014/main" id="{31C0DF73-716D-DE96-7F79-39B7B0580A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87" t="50208" r="60530" b="-487"/>
          <a:stretch/>
        </p:blipFill>
        <p:spPr bwMode="auto">
          <a:xfrm>
            <a:off x="3098434" y="3050624"/>
            <a:ext cx="440753" cy="756771"/>
          </a:xfrm>
          <a:prstGeom prst="rect">
            <a:avLst/>
          </a:prstGeom>
          <a:extLst>
            <a:ext uri="{909E8E84-426E-40DD-AFC4-6F175D3DCCD1}">
              <a14:hiddenFill xmlns:a14="http://schemas.microsoft.com/office/drawing/2010/main">
                <a:solidFill>
                  <a:srgbClr val="FFFFFF"/>
                </a:solidFill>
              </a14:hiddenFill>
            </a:ext>
          </a:extLst>
        </p:spPr>
      </p:pic>
      <p:sp>
        <p:nvSpPr>
          <p:cNvPr id="5" name="Arrow: Bent 4">
            <a:extLst>
              <a:ext uri="{FF2B5EF4-FFF2-40B4-BE49-F238E27FC236}">
                <a16:creationId xmlns:a16="http://schemas.microsoft.com/office/drawing/2014/main" id="{389E5713-CF0A-C043-98BC-18E5AD9B54A4}"/>
              </a:ext>
            </a:extLst>
          </p:cNvPr>
          <p:cNvSpPr/>
          <p:nvPr/>
        </p:nvSpPr>
        <p:spPr>
          <a:xfrm rot="10134479">
            <a:off x="1609074" y="4153413"/>
            <a:ext cx="1672955" cy="901243"/>
          </a:xfrm>
          <a:prstGeom prst="bentArrow">
            <a:avLst>
              <a:gd name="adj1" fmla="val 18336"/>
              <a:gd name="adj2" fmla="val 25000"/>
              <a:gd name="adj3" fmla="val 27338"/>
              <a:gd name="adj4" fmla="val 84168"/>
            </a:avLst>
          </a:prstGeom>
          <a:solidFill>
            <a:srgbClr val="00DFC0"/>
          </a:solidFill>
          <a:ln>
            <a:solidFill>
              <a:srgbClr val="00C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Bent 12">
            <a:extLst>
              <a:ext uri="{FF2B5EF4-FFF2-40B4-BE49-F238E27FC236}">
                <a16:creationId xmlns:a16="http://schemas.microsoft.com/office/drawing/2014/main" id="{5B34A9DB-0F29-93B9-258A-C55C641BEE4B}"/>
              </a:ext>
            </a:extLst>
          </p:cNvPr>
          <p:cNvSpPr/>
          <p:nvPr/>
        </p:nvSpPr>
        <p:spPr>
          <a:xfrm rot="5641397" flipV="1">
            <a:off x="462" y="2775897"/>
            <a:ext cx="1345097" cy="854274"/>
          </a:xfrm>
          <a:prstGeom prst="bentArrow">
            <a:avLst>
              <a:gd name="adj1" fmla="val 18336"/>
              <a:gd name="adj2" fmla="val 25000"/>
              <a:gd name="adj3" fmla="val 27338"/>
              <a:gd name="adj4" fmla="val 84168"/>
            </a:avLst>
          </a:prstGeom>
          <a:solidFill>
            <a:srgbClr val="00DFC0"/>
          </a:solidFill>
          <a:ln>
            <a:solidFill>
              <a:srgbClr val="00C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0" descr="Panic Attacks: What Are the Symptoms And What Are Helpful Ways Of  Addressing Them? | Anxiety and Depression Association of America, ADAA">
            <a:extLst>
              <a:ext uri="{FF2B5EF4-FFF2-40B4-BE49-F238E27FC236}">
                <a16:creationId xmlns:a16="http://schemas.microsoft.com/office/drawing/2014/main" id="{1E03B0A3-4707-E3C1-3B6C-88E01448F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3537" y="456004"/>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AFETY OFFICER, SAFETY ENGINEER JOB | RLS HUMAN CARE">
            <a:extLst>
              <a:ext uri="{FF2B5EF4-FFF2-40B4-BE49-F238E27FC236}">
                <a16:creationId xmlns:a16="http://schemas.microsoft.com/office/drawing/2014/main" id="{4E370373-4C79-8BD2-9CA8-D5F0D99F32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325" t="6133" r="14907" b="11750"/>
          <a:stretch/>
        </p:blipFill>
        <p:spPr bwMode="auto">
          <a:xfrm>
            <a:off x="132609" y="3903894"/>
            <a:ext cx="1439752" cy="11007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nic Attacks: What Are the Symptoms And What Are Helpful Ways Of  Addressing Them? | Anxiety and Depression Association of America, ADAA">
            <a:extLst>
              <a:ext uri="{FF2B5EF4-FFF2-40B4-BE49-F238E27FC236}">
                <a16:creationId xmlns:a16="http://schemas.microsoft.com/office/drawing/2014/main" id="{67DB5E55-E3D9-7791-DDF0-A0ACE9BAF8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67" y="4013587"/>
            <a:ext cx="1323154" cy="99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par>
                          <p:cTn id="55" fill="hold">
                            <p:stCondLst>
                              <p:cond delay="500"/>
                            </p:stCondLst>
                            <p:childTnLst>
                              <p:par>
                                <p:cTn id="56" presetID="10" presetClass="exit" presetSubtype="0" fill="hold" nodeType="after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22" presetClass="entr" presetSubtype="1"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Effect transition="in" filter="fade">
                                      <p:cBhvr>
                                        <p:cTn id="69" dur="500"/>
                                        <p:tgtEl>
                                          <p:spTgt spid="3">
                                            <p:txEl>
                                              <p:pRg st="9" end="9"/>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2060"/>
                                        </p:tgtEl>
                                        <p:attrNameLst>
                                          <p:attrName>style.visibility</p:attrName>
                                        </p:attrNameLst>
                                      </p:cBhvr>
                                      <p:to>
                                        <p:strVal val="visible"/>
                                      </p:to>
                                    </p:set>
                                    <p:animEffect transition="in" filter="fade">
                                      <p:cBhvr>
                                        <p:cTn id="72" dur="500"/>
                                        <p:tgtEl>
                                          <p:spTgt spid="20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500"/>
                                        <p:tgtEl>
                                          <p:spTgt spid="3">
                                            <p:txEl>
                                              <p:pRg st="10" end="10"/>
                                            </p:txEl>
                                          </p:spTgt>
                                        </p:tgtEl>
                                      </p:cBhvr>
                                    </p:animEffect>
                                  </p:childTnLst>
                                </p:cTn>
                              </p:par>
                            </p:childTnLst>
                          </p:cTn>
                        </p:par>
                        <p:par>
                          <p:cTn id="78" fill="hold">
                            <p:stCondLst>
                              <p:cond delay="500"/>
                            </p:stCondLst>
                            <p:childTnLst>
                              <p:par>
                                <p:cTn id="79" presetID="10" presetClass="exit" presetSubtype="0" fill="hold" nodeType="afterEffect">
                                  <p:stCondLst>
                                    <p:cond delay="0"/>
                                  </p:stCondLst>
                                  <p:childTnLst>
                                    <p:animEffect transition="out" filter="fade">
                                      <p:cBhvr>
                                        <p:cTn id="80" dur="500"/>
                                        <p:tgtEl>
                                          <p:spTgt spid="2060"/>
                                        </p:tgtEl>
                                      </p:cBhvr>
                                    </p:animEffect>
                                    <p:set>
                                      <p:cBhvr>
                                        <p:cTn id="81" dur="1" fill="hold">
                                          <p:stCondLst>
                                            <p:cond delay="499"/>
                                          </p:stCondLst>
                                        </p:cTn>
                                        <p:tgtEl>
                                          <p:spTgt spid="2060"/>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2058"/>
                                        </p:tgtEl>
                                        <p:attrNameLst>
                                          <p:attrName>style.visibility</p:attrName>
                                        </p:attrNameLst>
                                      </p:cBhvr>
                                      <p:to>
                                        <p:strVal val="visible"/>
                                      </p:to>
                                    </p:set>
                                    <p:animEffect transition="in" filter="fade">
                                      <p:cBhvr>
                                        <p:cTn id="84" dur="500"/>
                                        <p:tgtEl>
                                          <p:spTgt spid="2058"/>
                                        </p:tgtEl>
                                      </p:cBhvr>
                                    </p:animEffec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dirty="0"/>
              <a:t>Reference Modes</a:t>
            </a:r>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3</a:t>
            </a:fld>
            <a:endParaRPr lang="en-US" dirty="0"/>
          </a:p>
        </p:txBody>
      </p:sp>
      <p:pic>
        <p:nvPicPr>
          <p:cNvPr id="9" name="Picture 8">
            <a:extLst>
              <a:ext uri="{FF2B5EF4-FFF2-40B4-BE49-F238E27FC236}">
                <a16:creationId xmlns:a16="http://schemas.microsoft.com/office/drawing/2014/main" id="{7055D065-CA41-750A-DFE1-8062C763FB09}"/>
              </a:ext>
            </a:extLst>
          </p:cNvPr>
          <p:cNvPicPr>
            <a:picLocks noChangeAspect="1"/>
          </p:cNvPicPr>
          <p:nvPr/>
        </p:nvPicPr>
        <p:blipFill>
          <a:blip r:embed="rId3"/>
          <a:stretch>
            <a:fillRect/>
          </a:stretch>
        </p:blipFill>
        <p:spPr>
          <a:xfrm>
            <a:off x="29496" y="1316156"/>
            <a:ext cx="3079464" cy="1847679"/>
          </a:xfrm>
          <a:prstGeom prst="rect">
            <a:avLst/>
          </a:prstGeom>
        </p:spPr>
      </p:pic>
      <p:pic>
        <p:nvPicPr>
          <p:cNvPr id="10" name="Picture 9">
            <a:extLst>
              <a:ext uri="{FF2B5EF4-FFF2-40B4-BE49-F238E27FC236}">
                <a16:creationId xmlns:a16="http://schemas.microsoft.com/office/drawing/2014/main" id="{1B130850-575B-2D4B-1E50-4D3161CB5ABC}"/>
              </a:ext>
            </a:extLst>
          </p:cNvPr>
          <p:cNvPicPr>
            <a:picLocks noChangeAspect="1"/>
          </p:cNvPicPr>
          <p:nvPr/>
        </p:nvPicPr>
        <p:blipFill>
          <a:blip r:embed="rId4"/>
          <a:stretch>
            <a:fillRect/>
          </a:stretch>
        </p:blipFill>
        <p:spPr>
          <a:xfrm>
            <a:off x="6188425" y="1383224"/>
            <a:ext cx="2955576" cy="1773346"/>
          </a:xfrm>
          <a:prstGeom prst="rect">
            <a:avLst/>
          </a:prstGeom>
        </p:spPr>
      </p:pic>
      <p:pic>
        <p:nvPicPr>
          <p:cNvPr id="12" name="Picture 11">
            <a:extLst>
              <a:ext uri="{FF2B5EF4-FFF2-40B4-BE49-F238E27FC236}">
                <a16:creationId xmlns:a16="http://schemas.microsoft.com/office/drawing/2014/main" id="{12A1E934-5E3A-273B-14D8-05CA938D0541}"/>
              </a:ext>
            </a:extLst>
          </p:cNvPr>
          <p:cNvPicPr>
            <a:picLocks noChangeAspect="1"/>
          </p:cNvPicPr>
          <p:nvPr/>
        </p:nvPicPr>
        <p:blipFill>
          <a:blip r:embed="rId5"/>
          <a:stretch>
            <a:fillRect/>
          </a:stretch>
        </p:blipFill>
        <p:spPr>
          <a:xfrm>
            <a:off x="3108960" y="1316156"/>
            <a:ext cx="3028950" cy="1817370"/>
          </a:xfrm>
          <a:prstGeom prst="rect">
            <a:avLst/>
          </a:prstGeom>
        </p:spPr>
      </p:pic>
      <p:pic>
        <p:nvPicPr>
          <p:cNvPr id="16" name="Picture 15">
            <a:extLst>
              <a:ext uri="{FF2B5EF4-FFF2-40B4-BE49-F238E27FC236}">
                <a16:creationId xmlns:a16="http://schemas.microsoft.com/office/drawing/2014/main" id="{A5F82A26-D972-0C82-9050-3A412CC92A9E}"/>
              </a:ext>
            </a:extLst>
          </p:cNvPr>
          <p:cNvPicPr>
            <a:picLocks noChangeAspect="1"/>
          </p:cNvPicPr>
          <p:nvPr/>
        </p:nvPicPr>
        <p:blipFill>
          <a:blip r:embed="rId6"/>
          <a:stretch>
            <a:fillRect/>
          </a:stretch>
        </p:blipFill>
        <p:spPr>
          <a:xfrm>
            <a:off x="2733515" y="3163835"/>
            <a:ext cx="4074956" cy="1878169"/>
          </a:xfrm>
          <a:prstGeom prst="rect">
            <a:avLst/>
          </a:prstGeom>
        </p:spPr>
      </p:pic>
    </p:spTree>
    <p:extLst>
      <p:ext uri="{BB962C8B-B14F-4D97-AF65-F5344CB8AC3E}">
        <p14:creationId xmlns:p14="http://schemas.microsoft.com/office/powerpoint/2010/main" val="414478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06FB-34EF-3A48-BD24-E90EDD3D46EC}"/>
              </a:ext>
            </a:extLst>
          </p:cNvPr>
          <p:cNvSpPr>
            <a:spLocks noGrp="1"/>
          </p:cNvSpPr>
          <p:nvPr>
            <p:ph type="title"/>
          </p:nvPr>
        </p:nvSpPr>
        <p:spPr/>
        <p:txBody>
          <a:bodyPr/>
          <a:lstStyle/>
          <a:p>
            <a:r>
              <a:rPr lang="en-US" dirty="0"/>
              <a:t>Key Variables, Stocks and Flows</a:t>
            </a:r>
          </a:p>
        </p:txBody>
      </p:sp>
      <p:sp>
        <p:nvSpPr>
          <p:cNvPr id="4" name="Slide Number Placeholder 3">
            <a:extLst>
              <a:ext uri="{FF2B5EF4-FFF2-40B4-BE49-F238E27FC236}">
                <a16:creationId xmlns:a16="http://schemas.microsoft.com/office/drawing/2014/main" id="{7145F3D9-9346-9740-BF24-DE425CD606CC}"/>
              </a:ext>
            </a:extLst>
          </p:cNvPr>
          <p:cNvSpPr>
            <a:spLocks noGrp="1"/>
          </p:cNvSpPr>
          <p:nvPr>
            <p:ph type="sldNum" sz="quarter" idx="12"/>
          </p:nvPr>
        </p:nvSpPr>
        <p:spPr/>
        <p:txBody>
          <a:bodyPr/>
          <a:lstStyle/>
          <a:p>
            <a:fld id="{26881F66-8C93-0241-AFB3-0868460D365B}" type="slidenum">
              <a:rPr lang="en-US" smtClean="0"/>
              <a:t>4</a:t>
            </a:fld>
            <a:endParaRPr lang="en-US" dirty="0"/>
          </a:p>
        </p:txBody>
      </p:sp>
      <p:graphicFrame>
        <p:nvGraphicFramePr>
          <p:cNvPr id="7" name="Table 6">
            <a:extLst>
              <a:ext uri="{FF2B5EF4-FFF2-40B4-BE49-F238E27FC236}">
                <a16:creationId xmlns:a16="http://schemas.microsoft.com/office/drawing/2014/main" id="{89056A24-D90E-487F-86AE-307B1BC91D82}"/>
              </a:ext>
            </a:extLst>
          </p:cNvPr>
          <p:cNvGraphicFramePr>
            <a:graphicFrameLocks noGrp="1"/>
          </p:cNvGraphicFramePr>
          <p:nvPr>
            <p:extLst>
              <p:ext uri="{D42A27DB-BD31-4B8C-83A1-F6EECF244321}">
                <p14:modId xmlns:p14="http://schemas.microsoft.com/office/powerpoint/2010/main" val="4244763948"/>
              </p:ext>
            </p:extLst>
          </p:nvPr>
        </p:nvGraphicFramePr>
        <p:xfrm>
          <a:off x="944399" y="1476079"/>
          <a:ext cx="7255201" cy="2855168"/>
        </p:xfrm>
        <a:graphic>
          <a:graphicData uri="http://schemas.openxmlformats.org/drawingml/2006/table">
            <a:tbl>
              <a:tblPr>
                <a:tableStyleId>{8EC20E35-A176-4012-BC5E-935CFFF8708E}</a:tableStyleId>
              </a:tblPr>
              <a:tblGrid>
                <a:gridCol w="3932269">
                  <a:extLst>
                    <a:ext uri="{9D8B030D-6E8A-4147-A177-3AD203B41FA5}">
                      <a16:colId xmlns:a16="http://schemas.microsoft.com/office/drawing/2014/main" val="581815869"/>
                    </a:ext>
                  </a:extLst>
                </a:gridCol>
                <a:gridCol w="1435361">
                  <a:extLst>
                    <a:ext uri="{9D8B030D-6E8A-4147-A177-3AD203B41FA5}">
                      <a16:colId xmlns:a16="http://schemas.microsoft.com/office/drawing/2014/main" val="3147608171"/>
                    </a:ext>
                  </a:extLst>
                </a:gridCol>
                <a:gridCol w="1887571">
                  <a:extLst>
                    <a:ext uri="{9D8B030D-6E8A-4147-A177-3AD203B41FA5}">
                      <a16:colId xmlns:a16="http://schemas.microsoft.com/office/drawing/2014/main" val="2590696752"/>
                    </a:ext>
                  </a:extLst>
                </a:gridCol>
              </a:tblGrid>
              <a:tr h="429874">
                <a:tc>
                  <a:txBody>
                    <a:bodyPr/>
                    <a:lstStyle/>
                    <a:p>
                      <a:pPr algn="l" fontAlgn="b"/>
                      <a:r>
                        <a:rPr lang="en-US" sz="1600" b="1" u="none" strike="noStrike" dirty="0">
                          <a:effectLst/>
                          <a:latin typeface="Arial" panose="020B0604020202020204" pitchFamily="34" charset="0"/>
                          <a:cs typeface="Arial" panose="020B0604020202020204" pitchFamily="34" charset="0"/>
                        </a:rPr>
                        <a:t>Variable</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4763" marR="4763" marT="4763" marB="0" anchor="ctr">
                    <a:lnB w="12700" cap="flat" cmpd="sng" algn="ctr">
                      <a:solidFill>
                        <a:schemeClr val="tx1"/>
                      </a:solidFill>
                      <a:prstDash val="solid"/>
                      <a:round/>
                      <a:headEnd type="none" w="med" len="med"/>
                      <a:tailEnd type="none" w="med" len="med"/>
                    </a:lnB>
                  </a:tcPr>
                </a:tc>
                <a:tc>
                  <a:txBody>
                    <a:bodyPr/>
                    <a:lstStyle/>
                    <a:p>
                      <a:pPr algn="l" fontAlgn="b"/>
                      <a:r>
                        <a:rPr lang="en-US" sz="1600" b="1" u="none" strike="noStrike" dirty="0">
                          <a:effectLst/>
                          <a:latin typeface="Arial" panose="020B0604020202020204" pitchFamily="34" charset="0"/>
                          <a:cs typeface="Arial" panose="020B0604020202020204" pitchFamily="34" charset="0"/>
                        </a:rPr>
                        <a:t>Units</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4763" marR="4763" marT="4763" marB="0" anchor="ctr">
                    <a:lnB w="12700" cap="flat" cmpd="sng" algn="ctr">
                      <a:solidFill>
                        <a:schemeClr val="tx1"/>
                      </a:solidFill>
                      <a:prstDash val="solid"/>
                      <a:round/>
                      <a:headEnd type="none" w="med" len="med"/>
                      <a:tailEnd type="none" w="med" len="med"/>
                    </a:lnB>
                  </a:tcPr>
                </a:tc>
                <a:tc>
                  <a:txBody>
                    <a:bodyPr/>
                    <a:lstStyle/>
                    <a:p>
                      <a:pPr algn="l" fontAlgn="b"/>
                      <a:r>
                        <a:rPr lang="en-US" sz="1600" b="1" u="none" strike="noStrike" dirty="0">
                          <a:effectLst/>
                          <a:latin typeface="Arial" panose="020B0604020202020204" pitchFamily="34" charset="0"/>
                          <a:cs typeface="Arial" panose="020B0604020202020204" pitchFamily="34" charset="0"/>
                        </a:rPr>
                        <a:t>Category</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4763" marR="4763" marT="4763"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5006492"/>
                  </a:ext>
                </a:extLst>
              </a:tr>
              <a:tr h="65546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Concern for Safety</a:t>
                      </a:r>
                    </a:p>
                  </a:txBody>
                  <a:tcPr marL="4763" marR="4763" marT="4763" marB="0" anchor="ctr">
                    <a:lnT w="12700" cap="flat" cmpd="sng" algn="ctr">
                      <a:solidFill>
                        <a:schemeClr val="tx1"/>
                      </a:solidFill>
                      <a:prstDash val="solid"/>
                      <a:round/>
                      <a:headEnd type="none" w="med" len="med"/>
                      <a:tailEnd type="none" w="med" len="med"/>
                    </a:lnT>
                  </a:tcPr>
                </a:tc>
                <a:tc>
                  <a:txBody>
                    <a:bodyPr/>
                    <a:lstStyle/>
                    <a:p>
                      <a:pPr algn="l" fontAlgn="b"/>
                      <a:r>
                        <a:rPr lang="en-US" sz="1600" b="0" i="0" u="none" strike="noStrike" dirty="0" err="1">
                          <a:solidFill>
                            <a:srgbClr val="000000"/>
                          </a:solidFill>
                          <a:effectLst/>
                          <a:latin typeface="Arial" panose="020B0604020202020204" pitchFamily="34" charset="0"/>
                          <a:cs typeface="Arial" panose="020B0604020202020204" pitchFamily="34" charset="0"/>
                        </a:rPr>
                        <a:t>Dmnl</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4763" marR="4763" marT="4763" marB="0" anchor="ctr">
                    <a:lnT w="12700" cap="flat" cmpd="sng" algn="ctr">
                      <a:solidFill>
                        <a:schemeClr val="tx1"/>
                      </a:solidFill>
                      <a:prstDash val="solid"/>
                      <a:round/>
                      <a:headEnd type="none" w="med" len="med"/>
                      <a:tailEnd type="none" w="med" len="med"/>
                    </a:lnT>
                  </a:tcPr>
                </a:tc>
                <a:tc>
                  <a:txBody>
                    <a:bodyPr/>
                    <a:lstStyle/>
                    <a:p>
                      <a:pPr algn="ctr" fontAlgn="b"/>
                      <a:r>
                        <a:rPr lang="en-US" sz="1600" b="0" i="1" u="none" strike="noStrike" dirty="0">
                          <a:solidFill>
                            <a:srgbClr val="000000"/>
                          </a:solidFill>
                          <a:effectLst/>
                          <a:latin typeface="Arial" panose="020B0604020202020204" pitchFamily="34" charset="0"/>
                          <a:cs typeface="Arial" panose="020B0604020202020204" pitchFamily="34" charset="0"/>
                        </a:rPr>
                        <a:t>Stock</a:t>
                      </a:r>
                    </a:p>
                  </a:txBody>
                  <a:tcPr marL="4763" marR="4763" marT="4763"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3307457"/>
                  </a:ext>
                </a:extLst>
              </a:tr>
              <a:tr h="450746">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Capability to Resist Crisis</a:t>
                      </a:r>
                    </a:p>
                  </a:txBody>
                  <a:tcPr marL="4763" marR="4763" marT="4763" marB="0" anchor="ctr"/>
                </a:tc>
                <a:tc>
                  <a:txBody>
                    <a:bodyPr/>
                    <a:lstStyle/>
                    <a:p>
                      <a:pPr algn="l" fontAlgn="b"/>
                      <a:r>
                        <a:rPr lang="en-US" sz="1600" b="0" i="0" u="none" strike="noStrike" dirty="0" err="1">
                          <a:solidFill>
                            <a:srgbClr val="000000"/>
                          </a:solidFill>
                          <a:effectLst/>
                          <a:latin typeface="Arial" panose="020B0604020202020204" pitchFamily="34" charset="0"/>
                          <a:cs typeface="Arial" panose="020B0604020202020204" pitchFamily="34" charset="0"/>
                        </a:rPr>
                        <a:t>Dmnl</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n-US" sz="1600" b="0" i="1" u="none" strike="noStrike" dirty="0">
                          <a:solidFill>
                            <a:srgbClr val="000000"/>
                          </a:solidFill>
                          <a:effectLst/>
                          <a:latin typeface="Arial" panose="020B0604020202020204" pitchFamily="34" charset="0"/>
                          <a:cs typeface="Arial" panose="020B0604020202020204" pitchFamily="34" charset="0"/>
                        </a:rPr>
                        <a:t>Stock</a:t>
                      </a:r>
                    </a:p>
                  </a:txBody>
                  <a:tcPr marL="4763" marR="4763" marT="4763" marB="0" anchor="ctr"/>
                </a:tc>
                <a:extLst>
                  <a:ext uri="{0D108BD9-81ED-4DB2-BD59-A6C34878D82A}">
                    <a16:rowId xmlns:a16="http://schemas.microsoft.com/office/drawing/2014/main" val="3307735023"/>
                  </a:ext>
                </a:extLst>
              </a:tr>
              <a:tr h="451248">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People exposed to Crisis</a:t>
                      </a:r>
                    </a:p>
                  </a:txBody>
                  <a:tcPr marL="4763" marR="4763" marT="4763"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People</a:t>
                      </a:r>
                    </a:p>
                  </a:txBody>
                  <a:tcPr marL="4763" marR="4763" marT="4763" marB="0" anchor="ctr"/>
                </a:tc>
                <a:tc>
                  <a:txBody>
                    <a:bodyPr/>
                    <a:lstStyle/>
                    <a:p>
                      <a:pPr algn="ctr" fontAlgn="b"/>
                      <a:r>
                        <a:rPr lang="en-US" sz="1600" b="0" i="1" u="none" strike="noStrike" dirty="0">
                          <a:solidFill>
                            <a:srgbClr val="000000"/>
                          </a:solidFill>
                          <a:effectLst/>
                          <a:latin typeface="Arial" panose="020B0604020202020204" pitchFamily="34" charset="0"/>
                          <a:cs typeface="Arial" panose="020B0604020202020204" pitchFamily="34" charset="0"/>
                        </a:rPr>
                        <a:t>Stock</a:t>
                      </a:r>
                    </a:p>
                  </a:txBody>
                  <a:tcPr marL="4763" marR="4763" marT="4763" marB="0" anchor="ctr"/>
                </a:tc>
                <a:extLst>
                  <a:ext uri="{0D108BD9-81ED-4DB2-BD59-A6C34878D82A}">
                    <a16:rowId xmlns:a16="http://schemas.microsoft.com/office/drawing/2014/main" val="776854725"/>
                  </a:ext>
                </a:extLst>
              </a:tr>
              <a:tr h="43392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Evacuated (Survived)</a:t>
                      </a:r>
                    </a:p>
                  </a:txBody>
                  <a:tcPr marL="4763" marR="4763" marT="4763"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People/Hour</a:t>
                      </a:r>
                    </a:p>
                  </a:txBody>
                  <a:tcPr marL="4763" marR="4763" marT="4763"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Flow</a:t>
                      </a:r>
                    </a:p>
                  </a:txBody>
                  <a:tcPr marL="4763" marR="4763" marT="4763" marB="0" anchor="ctr"/>
                </a:tc>
                <a:extLst>
                  <a:ext uri="{0D108BD9-81ED-4DB2-BD59-A6C34878D82A}">
                    <a16:rowId xmlns:a16="http://schemas.microsoft.com/office/drawing/2014/main" val="303644183"/>
                  </a:ext>
                </a:extLst>
              </a:tr>
              <a:tr h="433920">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Evacuated (Died)</a:t>
                      </a:r>
                    </a:p>
                  </a:txBody>
                  <a:tcPr marL="4763" marR="4763" marT="4763" marB="0" anchor="ct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People/Hour</a:t>
                      </a:r>
                    </a:p>
                  </a:txBody>
                  <a:tcPr marL="4763" marR="4763" marT="4763"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Flow</a:t>
                      </a:r>
                    </a:p>
                  </a:txBody>
                  <a:tcPr marL="4763" marR="4763" marT="4763" marB="0" anchor="ctr"/>
                </a:tc>
                <a:extLst>
                  <a:ext uri="{0D108BD9-81ED-4DB2-BD59-A6C34878D82A}">
                    <a16:rowId xmlns:a16="http://schemas.microsoft.com/office/drawing/2014/main" val="646046015"/>
                  </a:ext>
                </a:extLst>
              </a:tr>
            </a:tbl>
          </a:graphicData>
        </a:graphic>
      </p:graphicFrame>
    </p:spTree>
    <p:extLst>
      <p:ext uri="{BB962C8B-B14F-4D97-AF65-F5344CB8AC3E}">
        <p14:creationId xmlns:p14="http://schemas.microsoft.com/office/powerpoint/2010/main" val="28358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4FE9FF-52C5-415F-8B61-18E242D4C2AB}"/>
              </a:ext>
            </a:extLst>
          </p:cNvPr>
          <p:cNvPicPr>
            <a:picLocks noChangeAspect="1"/>
          </p:cNvPicPr>
          <p:nvPr/>
        </p:nvPicPr>
        <p:blipFill>
          <a:blip r:embed="rId2"/>
          <a:stretch>
            <a:fillRect/>
          </a:stretch>
        </p:blipFill>
        <p:spPr>
          <a:xfrm>
            <a:off x="-1698173" y="490244"/>
            <a:ext cx="10736889" cy="5028814"/>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normAutofit/>
          </a:bodyPr>
          <a:lstStyle/>
          <a:p>
            <a:r>
              <a:rPr lang="en-US" dirty="0"/>
              <a:t>Capturing Effect of Activities on </a:t>
            </a:r>
            <a:br>
              <a:rPr lang="en-US" dirty="0"/>
            </a:br>
            <a:r>
              <a:rPr lang="en-US" dirty="0"/>
              <a:t>Stress (Concern for Safety)</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5</a:t>
            </a:fld>
            <a:endParaRPr lang="en-US"/>
          </a:p>
        </p:txBody>
      </p:sp>
      <p:sp>
        <p:nvSpPr>
          <p:cNvPr id="22" name="Content Placeholder 2">
            <a:extLst>
              <a:ext uri="{FF2B5EF4-FFF2-40B4-BE49-F238E27FC236}">
                <a16:creationId xmlns:a16="http://schemas.microsoft.com/office/drawing/2014/main" id="{ECF4A1C2-EB7B-4D18-A31A-A8D4F832543B}"/>
              </a:ext>
            </a:extLst>
          </p:cNvPr>
          <p:cNvSpPr>
            <a:spLocks noGrp="1"/>
          </p:cNvSpPr>
          <p:nvPr>
            <p:ph sz="half" idx="1"/>
          </p:nvPr>
        </p:nvSpPr>
        <p:spPr>
          <a:xfrm>
            <a:off x="4034971" y="1189703"/>
            <a:ext cx="5109029" cy="4020926"/>
          </a:xfrm>
          <a:solidFill>
            <a:schemeClr val="bg1"/>
          </a:solidFill>
        </p:spPr>
        <p:txBody>
          <a:bodyPr>
            <a:normAutofit fontScale="92500"/>
          </a:bodyPr>
          <a:lstStyle/>
          <a:p>
            <a:r>
              <a:rPr lang="en-US" sz="1800" dirty="0"/>
              <a:t>Concern for Safety </a:t>
            </a:r>
          </a:p>
          <a:p>
            <a:pPr marL="285750" indent="-285750">
              <a:buFont typeface="Arial" panose="020B0604020202020204" pitchFamily="34" charset="0"/>
              <a:buChar char="•"/>
            </a:pPr>
            <a:r>
              <a:rPr lang="en-US" sz="1800" b="0" dirty="0">
                <a:latin typeface="Arial" panose="020B0604020202020204" pitchFamily="34" charset="0"/>
                <a:cs typeface="Arial" panose="020B0604020202020204" pitchFamily="34" charset="0"/>
              </a:rPr>
              <a:t>Increases as crisis develops and fraction of time left begins to drop</a:t>
            </a:r>
          </a:p>
          <a:p>
            <a:pPr marL="285750" indent="-285750">
              <a:buFont typeface="Arial" panose="020B0604020202020204" pitchFamily="34" charset="0"/>
              <a:buChar char="•"/>
            </a:pPr>
            <a:r>
              <a:rPr lang="en-US" sz="1800" b="0" dirty="0">
                <a:latin typeface="Arial" panose="020B0604020202020204" pitchFamily="34" charset="0"/>
                <a:cs typeface="Arial" panose="020B0604020202020204" pitchFamily="34" charset="0"/>
              </a:rPr>
              <a:t>Affected by perception of crisis mitigation activities going one</a:t>
            </a:r>
          </a:p>
          <a:p>
            <a:pPr marL="285750" indent="-285750">
              <a:buFont typeface="Arial" panose="020B0604020202020204" pitchFamily="34" charset="0"/>
              <a:buChar char="•"/>
            </a:pPr>
            <a:r>
              <a:rPr lang="en-US" sz="1800" b="0" dirty="0">
                <a:latin typeface="Arial" panose="020B0604020202020204" pitchFamily="34" charset="0"/>
                <a:cs typeface="Arial" panose="020B0604020202020204" pitchFamily="34" charset="0"/>
              </a:rPr>
              <a:t>Assume that seeing evacuations will only drive up concern</a:t>
            </a:r>
          </a:p>
          <a:p>
            <a:r>
              <a:rPr lang="en-US" sz="1800" dirty="0"/>
              <a:t>Polarity of Loop through Mitigation Efforts can be Reinforcing OR Balancing</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Reinforcing if sign on Effect is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Balancing if sign on Effect is (-)</a:t>
            </a:r>
          </a:p>
          <a:p>
            <a:pPr marL="633222" lvl="2" indent="-285750"/>
            <a:r>
              <a:rPr lang="en-US" sz="1800" dirty="0"/>
              <a:t>E.g. ‘calming’ to see mitigation happening during crisis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58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4" end="4"/>
                                            </p:txEl>
                                          </p:spTgt>
                                        </p:tgtEl>
                                        <p:attrNameLst>
                                          <p:attrName>style.visibility</p:attrName>
                                        </p:attrNameLst>
                                      </p:cBhvr>
                                      <p:to>
                                        <p:strVal val="visible"/>
                                      </p:to>
                                    </p:set>
                                    <p:animEffect transition="in" filter="fade">
                                      <p:cBhvr>
                                        <p:cTn id="7" dur="500"/>
                                        <p:tgtEl>
                                          <p:spTgt spid="2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5" end="5"/>
                                            </p:txEl>
                                          </p:spTgt>
                                        </p:tgtEl>
                                        <p:attrNameLst>
                                          <p:attrName>style.visibility</p:attrName>
                                        </p:attrNameLst>
                                      </p:cBhvr>
                                      <p:to>
                                        <p:strVal val="visible"/>
                                      </p:to>
                                    </p:set>
                                    <p:animEffect transition="in" filter="fade">
                                      <p:cBhvr>
                                        <p:cTn id="10" dur="500"/>
                                        <p:tgtEl>
                                          <p:spTgt spid="2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animEffect transition="in" filter="fade">
                                      <p:cBhvr>
                                        <p:cTn id="13" dur="500"/>
                                        <p:tgtEl>
                                          <p:spTgt spid="2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7" end="7"/>
                                            </p:txEl>
                                          </p:spTgt>
                                        </p:tgtEl>
                                        <p:attrNameLst>
                                          <p:attrName>style.visibility</p:attrName>
                                        </p:attrNameLst>
                                      </p:cBhvr>
                                      <p:to>
                                        <p:strVal val="visible"/>
                                      </p:to>
                                    </p:set>
                                    <p:animEffect transition="in" filter="fade">
                                      <p:cBhvr>
                                        <p:cTn id="16"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4FE9FF-52C5-415F-8B61-18E242D4C2AB}"/>
              </a:ext>
            </a:extLst>
          </p:cNvPr>
          <p:cNvPicPr>
            <a:picLocks noChangeAspect="1"/>
          </p:cNvPicPr>
          <p:nvPr/>
        </p:nvPicPr>
        <p:blipFill>
          <a:blip r:embed="rId2"/>
          <a:stretch>
            <a:fillRect/>
          </a:stretch>
        </p:blipFill>
        <p:spPr>
          <a:xfrm>
            <a:off x="-1698173" y="490244"/>
            <a:ext cx="10736889" cy="5028814"/>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normAutofit/>
          </a:bodyPr>
          <a:lstStyle/>
          <a:p>
            <a:r>
              <a:rPr lang="en-US" dirty="0"/>
              <a:t>Capturing Effect of Activities on </a:t>
            </a:r>
            <a:br>
              <a:rPr lang="en-US" dirty="0"/>
            </a:br>
            <a:r>
              <a:rPr lang="en-US" dirty="0"/>
              <a:t>Stress (Concern for Safety)</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6</a:t>
            </a:fld>
            <a:endParaRPr lang="en-US"/>
          </a:p>
        </p:txBody>
      </p:sp>
      <p:sp>
        <p:nvSpPr>
          <p:cNvPr id="11" name="Oval 10">
            <a:extLst>
              <a:ext uri="{FF2B5EF4-FFF2-40B4-BE49-F238E27FC236}">
                <a16:creationId xmlns:a16="http://schemas.microsoft.com/office/drawing/2014/main" id="{77BE84BD-A27E-4AC4-B5B4-084E46489CC3}"/>
              </a:ext>
            </a:extLst>
          </p:cNvPr>
          <p:cNvSpPr/>
          <p:nvPr/>
        </p:nvSpPr>
        <p:spPr>
          <a:xfrm>
            <a:off x="2298700" y="1263650"/>
            <a:ext cx="1416050" cy="1816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D7A756-5A4C-4C1A-B4C8-E3B0AAD85DCB}"/>
              </a:ext>
            </a:extLst>
          </p:cNvPr>
          <p:cNvPicPr>
            <a:picLocks noChangeAspect="1"/>
          </p:cNvPicPr>
          <p:nvPr/>
        </p:nvPicPr>
        <p:blipFill>
          <a:blip r:embed="rId3"/>
          <a:stretch>
            <a:fillRect/>
          </a:stretch>
        </p:blipFill>
        <p:spPr>
          <a:xfrm>
            <a:off x="4116311" y="1475870"/>
            <a:ext cx="4645152" cy="3090635"/>
          </a:xfrm>
          <a:prstGeom prst="rect">
            <a:avLst/>
          </a:prstGeom>
        </p:spPr>
      </p:pic>
      <p:pic>
        <p:nvPicPr>
          <p:cNvPr id="12" name="Picture 11">
            <a:extLst>
              <a:ext uri="{FF2B5EF4-FFF2-40B4-BE49-F238E27FC236}">
                <a16:creationId xmlns:a16="http://schemas.microsoft.com/office/drawing/2014/main" id="{45BBB276-578B-4C0E-8974-A7A8E960F9C3}"/>
              </a:ext>
            </a:extLst>
          </p:cNvPr>
          <p:cNvPicPr>
            <a:picLocks noChangeAspect="1"/>
          </p:cNvPicPr>
          <p:nvPr/>
        </p:nvPicPr>
        <p:blipFill>
          <a:blip r:embed="rId4"/>
          <a:stretch>
            <a:fillRect/>
          </a:stretch>
        </p:blipFill>
        <p:spPr>
          <a:xfrm>
            <a:off x="4116311" y="1475870"/>
            <a:ext cx="4645207" cy="3090672"/>
          </a:xfrm>
          <a:prstGeom prst="rect">
            <a:avLst/>
          </a:prstGeom>
        </p:spPr>
      </p:pic>
    </p:spTree>
    <p:extLst>
      <p:ext uri="{BB962C8B-B14F-4D97-AF65-F5344CB8AC3E}">
        <p14:creationId xmlns:p14="http://schemas.microsoft.com/office/powerpoint/2010/main" val="156031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par>
                                <p:cTn id="8" presetID="10" presetClass="entr" presetSubtype="0" fill="hold" nodeType="withEffect">
                                  <p:stCondLst>
                                    <p:cond delay="6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Capturing Effect of Stress on </a:t>
            </a:r>
            <a:br>
              <a:rPr lang="en-US" dirty="0"/>
            </a:br>
            <a:r>
              <a:rPr lang="en-US" dirty="0"/>
              <a:t>Performance</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7</a:t>
            </a:fld>
            <a:endParaRPr lang="en-US"/>
          </a:p>
        </p:txBody>
      </p:sp>
      <p:pic>
        <p:nvPicPr>
          <p:cNvPr id="9" name="Picture 8">
            <a:extLst>
              <a:ext uri="{FF2B5EF4-FFF2-40B4-BE49-F238E27FC236}">
                <a16:creationId xmlns:a16="http://schemas.microsoft.com/office/drawing/2014/main" id="{EBB65869-3164-462B-8A97-B2A83179752F}"/>
              </a:ext>
            </a:extLst>
          </p:cNvPr>
          <p:cNvPicPr>
            <a:picLocks noChangeAspect="1"/>
          </p:cNvPicPr>
          <p:nvPr/>
        </p:nvPicPr>
        <p:blipFill>
          <a:blip r:embed="rId2"/>
          <a:stretch>
            <a:fillRect/>
          </a:stretch>
        </p:blipFill>
        <p:spPr>
          <a:xfrm>
            <a:off x="2502957" y="1330460"/>
            <a:ext cx="1638261" cy="1422977"/>
          </a:xfrm>
          <a:prstGeom prst="rect">
            <a:avLst/>
          </a:prstGeom>
        </p:spPr>
      </p:pic>
      <p:pic>
        <p:nvPicPr>
          <p:cNvPr id="11" name="Picture 10">
            <a:extLst>
              <a:ext uri="{FF2B5EF4-FFF2-40B4-BE49-F238E27FC236}">
                <a16:creationId xmlns:a16="http://schemas.microsoft.com/office/drawing/2014/main" id="{94EBDCF0-C745-475A-9F5E-B34F686CA2C1}"/>
              </a:ext>
            </a:extLst>
          </p:cNvPr>
          <p:cNvPicPr>
            <a:picLocks noChangeAspect="1"/>
          </p:cNvPicPr>
          <p:nvPr/>
        </p:nvPicPr>
        <p:blipFill>
          <a:blip r:embed="rId3"/>
          <a:stretch>
            <a:fillRect/>
          </a:stretch>
        </p:blipFill>
        <p:spPr>
          <a:xfrm>
            <a:off x="4372006" y="1357915"/>
            <a:ext cx="1568392" cy="1413616"/>
          </a:xfrm>
          <a:prstGeom prst="rect">
            <a:avLst/>
          </a:prstGeom>
        </p:spPr>
      </p:pic>
      <p:pic>
        <p:nvPicPr>
          <p:cNvPr id="13" name="Picture 12">
            <a:extLst>
              <a:ext uri="{FF2B5EF4-FFF2-40B4-BE49-F238E27FC236}">
                <a16:creationId xmlns:a16="http://schemas.microsoft.com/office/drawing/2014/main" id="{F4D4A3A3-9220-4B3F-81EF-D40C41D209F0}"/>
              </a:ext>
            </a:extLst>
          </p:cNvPr>
          <p:cNvPicPr>
            <a:picLocks noChangeAspect="1"/>
          </p:cNvPicPr>
          <p:nvPr/>
        </p:nvPicPr>
        <p:blipFill>
          <a:blip r:embed="rId4"/>
          <a:stretch>
            <a:fillRect/>
          </a:stretch>
        </p:blipFill>
        <p:spPr>
          <a:xfrm>
            <a:off x="6331498" y="1351265"/>
            <a:ext cx="1760770" cy="1460816"/>
          </a:xfrm>
          <a:prstGeom prst="rect">
            <a:avLst/>
          </a:prstGeom>
        </p:spPr>
      </p:pic>
      <p:pic>
        <p:nvPicPr>
          <p:cNvPr id="17" name="Picture 16">
            <a:extLst>
              <a:ext uri="{FF2B5EF4-FFF2-40B4-BE49-F238E27FC236}">
                <a16:creationId xmlns:a16="http://schemas.microsoft.com/office/drawing/2014/main" id="{479D6AA6-145C-4A52-AE34-A492757971BB}"/>
              </a:ext>
            </a:extLst>
          </p:cNvPr>
          <p:cNvPicPr>
            <a:picLocks noChangeAspect="1"/>
          </p:cNvPicPr>
          <p:nvPr/>
        </p:nvPicPr>
        <p:blipFill>
          <a:blip r:embed="rId5"/>
          <a:stretch>
            <a:fillRect/>
          </a:stretch>
        </p:blipFill>
        <p:spPr>
          <a:xfrm>
            <a:off x="140190" y="1665747"/>
            <a:ext cx="2112317" cy="229266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3BCEE75F-0D66-44BC-B005-E1F8ADC18CC6}"/>
              </a:ext>
            </a:extLst>
          </p:cNvPr>
          <p:cNvSpPr txBox="1"/>
          <p:nvPr/>
        </p:nvSpPr>
        <p:spPr>
          <a:xfrm>
            <a:off x="4064920" y="1817406"/>
            <a:ext cx="364202" cy="369332"/>
          </a:xfrm>
          <a:prstGeom prst="rect">
            <a:avLst/>
          </a:prstGeom>
          <a:noFill/>
        </p:spPr>
        <p:txBody>
          <a:bodyPr wrap="none" rtlCol="0">
            <a:spAutoFit/>
          </a:bodyPr>
          <a:lstStyle/>
          <a:p>
            <a:r>
              <a:rPr lang="en-US" b="1" dirty="0">
                <a:latin typeface="Arial Black" panose="020B0A04020102020204" pitchFamily="34" charset="0"/>
              </a:rPr>
              <a:t>X</a:t>
            </a:r>
          </a:p>
        </p:txBody>
      </p:sp>
      <p:sp>
        <p:nvSpPr>
          <p:cNvPr id="12" name="TextBox 11">
            <a:extLst>
              <a:ext uri="{FF2B5EF4-FFF2-40B4-BE49-F238E27FC236}">
                <a16:creationId xmlns:a16="http://schemas.microsoft.com/office/drawing/2014/main" id="{10D65CE6-F165-45A8-90EC-757E152E1F94}"/>
              </a:ext>
            </a:extLst>
          </p:cNvPr>
          <p:cNvSpPr txBox="1"/>
          <p:nvPr/>
        </p:nvSpPr>
        <p:spPr>
          <a:xfrm>
            <a:off x="5960601" y="1830923"/>
            <a:ext cx="336952" cy="369332"/>
          </a:xfrm>
          <a:prstGeom prst="rect">
            <a:avLst/>
          </a:prstGeom>
          <a:noFill/>
        </p:spPr>
        <p:txBody>
          <a:bodyPr wrap="none" rtlCol="0">
            <a:spAutoFit/>
          </a:bodyPr>
          <a:lstStyle/>
          <a:p>
            <a:r>
              <a:rPr lang="en-US" b="1" dirty="0">
                <a:latin typeface="Arial Black" panose="020B0A04020102020204" pitchFamily="34" charset="0"/>
              </a:rPr>
              <a:t>=</a:t>
            </a:r>
          </a:p>
        </p:txBody>
      </p:sp>
      <p:sp>
        <p:nvSpPr>
          <p:cNvPr id="20" name="TextBox 19">
            <a:extLst>
              <a:ext uri="{FF2B5EF4-FFF2-40B4-BE49-F238E27FC236}">
                <a16:creationId xmlns:a16="http://schemas.microsoft.com/office/drawing/2014/main" id="{6C7A851F-68CB-4F97-94A5-18FEEE5D9756}"/>
              </a:ext>
            </a:extLst>
          </p:cNvPr>
          <p:cNvSpPr txBox="1"/>
          <p:nvPr/>
        </p:nvSpPr>
        <p:spPr>
          <a:xfrm>
            <a:off x="4281334" y="3694555"/>
            <a:ext cx="364202" cy="369332"/>
          </a:xfrm>
          <a:prstGeom prst="rect">
            <a:avLst/>
          </a:prstGeom>
          <a:noFill/>
        </p:spPr>
        <p:txBody>
          <a:bodyPr wrap="none" rtlCol="0">
            <a:spAutoFit/>
          </a:bodyPr>
          <a:lstStyle/>
          <a:p>
            <a:r>
              <a:rPr lang="en-US" b="1" dirty="0">
                <a:latin typeface="Arial Black" panose="020B0A04020102020204" pitchFamily="34" charset="0"/>
              </a:rPr>
              <a:t>X</a:t>
            </a:r>
          </a:p>
        </p:txBody>
      </p:sp>
      <p:sp>
        <p:nvSpPr>
          <p:cNvPr id="21" name="TextBox 20">
            <a:extLst>
              <a:ext uri="{FF2B5EF4-FFF2-40B4-BE49-F238E27FC236}">
                <a16:creationId xmlns:a16="http://schemas.microsoft.com/office/drawing/2014/main" id="{53E6DC28-B60C-44DB-A16D-447B128195BD}"/>
              </a:ext>
            </a:extLst>
          </p:cNvPr>
          <p:cNvSpPr txBox="1"/>
          <p:nvPr/>
        </p:nvSpPr>
        <p:spPr>
          <a:xfrm>
            <a:off x="6457949" y="3694555"/>
            <a:ext cx="336952" cy="369332"/>
          </a:xfrm>
          <a:prstGeom prst="rect">
            <a:avLst/>
          </a:prstGeom>
          <a:noFill/>
        </p:spPr>
        <p:txBody>
          <a:bodyPr wrap="none" rtlCol="0">
            <a:spAutoFit/>
          </a:bodyPr>
          <a:lstStyle/>
          <a:p>
            <a:r>
              <a:rPr lang="en-US" b="1" dirty="0">
                <a:latin typeface="Arial Black" panose="020B0A04020102020204" pitchFamily="34" charset="0"/>
              </a:rPr>
              <a:t>=</a:t>
            </a:r>
          </a:p>
        </p:txBody>
      </p:sp>
      <p:pic>
        <p:nvPicPr>
          <p:cNvPr id="23" name="Picture 22">
            <a:extLst>
              <a:ext uri="{FF2B5EF4-FFF2-40B4-BE49-F238E27FC236}">
                <a16:creationId xmlns:a16="http://schemas.microsoft.com/office/drawing/2014/main" id="{BA857927-A089-4272-AD19-2EE0D68473B2}"/>
              </a:ext>
            </a:extLst>
          </p:cNvPr>
          <p:cNvPicPr>
            <a:picLocks noChangeAspect="1"/>
          </p:cNvPicPr>
          <p:nvPr/>
        </p:nvPicPr>
        <p:blipFill>
          <a:blip r:embed="rId6"/>
          <a:stretch>
            <a:fillRect/>
          </a:stretch>
        </p:blipFill>
        <p:spPr>
          <a:xfrm>
            <a:off x="2456186" y="3241938"/>
            <a:ext cx="1812413" cy="1554480"/>
          </a:xfrm>
          <a:prstGeom prst="rect">
            <a:avLst/>
          </a:prstGeom>
        </p:spPr>
      </p:pic>
      <p:pic>
        <p:nvPicPr>
          <p:cNvPr id="24" name="Picture 23">
            <a:extLst>
              <a:ext uri="{FF2B5EF4-FFF2-40B4-BE49-F238E27FC236}">
                <a16:creationId xmlns:a16="http://schemas.microsoft.com/office/drawing/2014/main" id="{7233571D-013A-4218-AAE2-5B6F6E6237B1}"/>
              </a:ext>
            </a:extLst>
          </p:cNvPr>
          <p:cNvPicPr>
            <a:picLocks noChangeAspect="1"/>
          </p:cNvPicPr>
          <p:nvPr/>
        </p:nvPicPr>
        <p:blipFill>
          <a:blip r:embed="rId7"/>
          <a:stretch>
            <a:fillRect/>
          </a:stretch>
        </p:blipFill>
        <p:spPr>
          <a:xfrm>
            <a:off x="4645536" y="3212783"/>
            <a:ext cx="1812413" cy="1554480"/>
          </a:xfrm>
          <a:prstGeom prst="rect">
            <a:avLst/>
          </a:prstGeom>
        </p:spPr>
      </p:pic>
      <p:pic>
        <p:nvPicPr>
          <p:cNvPr id="25" name="Picture 24">
            <a:extLst>
              <a:ext uri="{FF2B5EF4-FFF2-40B4-BE49-F238E27FC236}">
                <a16:creationId xmlns:a16="http://schemas.microsoft.com/office/drawing/2014/main" id="{E0CC8198-C5AC-4782-8FB1-2F78F0174E3A}"/>
              </a:ext>
            </a:extLst>
          </p:cNvPr>
          <p:cNvPicPr>
            <a:picLocks noChangeAspect="1"/>
          </p:cNvPicPr>
          <p:nvPr/>
        </p:nvPicPr>
        <p:blipFill>
          <a:blip r:embed="rId8"/>
          <a:stretch>
            <a:fillRect/>
          </a:stretch>
        </p:blipFill>
        <p:spPr>
          <a:xfrm>
            <a:off x="6794901" y="3212783"/>
            <a:ext cx="1812413" cy="1554480"/>
          </a:xfrm>
          <a:prstGeom prst="rect">
            <a:avLst/>
          </a:prstGeom>
        </p:spPr>
      </p:pic>
    </p:spTree>
    <p:extLst>
      <p:ext uri="{BB962C8B-B14F-4D97-AF65-F5344CB8AC3E}">
        <p14:creationId xmlns:p14="http://schemas.microsoft.com/office/powerpoint/2010/main" val="274795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D400C2-B059-4051-BDFE-F27DB545D5C0}"/>
              </a:ext>
            </a:extLst>
          </p:cNvPr>
          <p:cNvPicPr>
            <a:picLocks noChangeAspect="1"/>
          </p:cNvPicPr>
          <p:nvPr/>
        </p:nvPicPr>
        <p:blipFill>
          <a:blip r:embed="rId2"/>
          <a:stretch>
            <a:fillRect/>
          </a:stretch>
        </p:blipFill>
        <p:spPr>
          <a:xfrm>
            <a:off x="-1809187" y="681568"/>
            <a:ext cx="11284360" cy="5285232"/>
          </a:xfrm>
          <a:prstGeom prst="rect">
            <a:avLst/>
          </a:prstGeom>
        </p:spPr>
      </p:pic>
      <p:pic>
        <p:nvPicPr>
          <p:cNvPr id="5" name="Picture 4">
            <a:extLst>
              <a:ext uri="{FF2B5EF4-FFF2-40B4-BE49-F238E27FC236}">
                <a16:creationId xmlns:a16="http://schemas.microsoft.com/office/drawing/2014/main" id="{9164DF04-63C1-44E1-B40F-A2265B4BFAD1}"/>
              </a:ext>
            </a:extLst>
          </p:cNvPr>
          <p:cNvPicPr>
            <a:picLocks noChangeAspect="1"/>
          </p:cNvPicPr>
          <p:nvPr/>
        </p:nvPicPr>
        <p:blipFill>
          <a:blip r:embed="rId3"/>
          <a:stretch>
            <a:fillRect/>
          </a:stretch>
        </p:blipFill>
        <p:spPr>
          <a:xfrm>
            <a:off x="-1809187" y="681568"/>
            <a:ext cx="11279759" cy="5283077"/>
          </a:xfrm>
          <a:prstGeom prst="rect">
            <a:avLst/>
          </a:prstGeom>
        </p:spPr>
      </p:pic>
      <p:sp>
        <p:nvSpPr>
          <p:cNvPr id="2" name="Title 1">
            <a:extLst>
              <a:ext uri="{FF2B5EF4-FFF2-40B4-BE49-F238E27FC236}">
                <a16:creationId xmlns:a16="http://schemas.microsoft.com/office/drawing/2014/main" id="{EF164652-BD3E-4FEF-86B1-CC7A16AB820E}"/>
              </a:ext>
            </a:extLst>
          </p:cNvPr>
          <p:cNvSpPr>
            <a:spLocks noGrp="1"/>
          </p:cNvSpPr>
          <p:nvPr>
            <p:ph type="title"/>
          </p:nvPr>
        </p:nvSpPr>
        <p:spPr/>
        <p:txBody>
          <a:bodyPr/>
          <a:lstStyle/>
          <a:p>
            <a:r>
              <a:rPr lang="en-US" dirty="0"/>
              <a:t>Capturing Effect of Stress on </a:t>
            </a:r>
            <a:br>
              <a:rPr lang="en-US" dirty="0"/>
            </a:br>
            <a:r>
              <a:rPr lang="en-US" dirty="0"/>
              <a:t>Performance</a:t>
            </a:r>
          </a:p>
        </p:txBody>
      </p:sp>
      <p:sp>
        <p:nvSpPr>
          <p:cNvPr id="4" name="Slide Number Placeholder 3">
            <a:extLst>
              <a:ext uri="{FF2B5EF4-FFF2-40B4-BE49-F238E27FC236}">
                <a16:creationId xmlns:a16="http://schemas.microsoft.com/office/drawing/2014/main" id="{BBAD52CE-584A-49FC-848B-DDAF4B4BFE5C}"/>
              </a:ext>
            </a:extLst>
          </p:cNvPr>
          <p:cNvSpPr>
            <a:spLocks noGrp="1"/>
          </p:cNvSpPr>
          <p:nvPr>
            <p:ph type="sldNum" sz="quarter" idx="12"/>
          </p:nvPr>
        </p:nvSpPr>
        <p:spPr/>
        <p:txBody>
          <a:bodyPr/>
          <a:lstStyle/>
          <a:p>
            <a:fld id="{26881F66-8C93-0241-AFB3-0868460D365B}" type="slidenum">
              <a:rPr lang="en-US" smtClean="0"/>
              <a:t>8</a:t>
            </a:fld>
            <a:endParaRPr lang="en-US"/>
          </a:p>
        </p:txBody>
      </p:sp>
      <p:pic>
        <p:nvPicPr>
          <p:cNvPr id="23" name="Picture 22">
            <a:extLst>
              <a:ext uri="{FF2B5EF4-FFF2-40B4-BE49-F238E27FC236}">
                <a16:creationId xmlns:a16="http://schemas.microsoft.com/office/drawing/2014/main" id="{BA857927-A089-4272-AD19-2EE0D68473B2}"/>
              </a:ext>
            </a:extLst>
          </p:cNvPr>
          <p:cNvPicPr>
            <a:picLocks noChangeAspect="1"/>
          </p:cNvPicPr>
          <p:nvPr/>
        </p:nvPicPr>
        <p:blipFill>
          <a:blip r:embed="rId4"/>
          <a:stretch>
            <a:fillRect/>
          </a:stretch>
        </p:blipFill>
        <p:spPr>
          <a:xfrm>
            <a:off x="4270440" y="663350"/>
            <a:ext cx="1252609" cy="1074344"/>
          </a:xfrm>
          <a:prstGeom prst="rect">
            <a:avLst/>
          </a:prstGeom>
        </p:spPr>
      </p:pic>
      <p:pic>
        <p:nvPicPr>
          <p:cNvPr id="24" name="Picture 23">
            <a:extLst>
              <a:ext uri="{FF2B5EF4-FFF2-40B4-BE49-F238E27FC236}">
                <a16:creationId xmlns:a16="http://schemas.microsoft.com/office/drawing/2014/main" id="{7233571D-013A-4218-AAE2-5B6F6E6237B1}"/>
              </a:ext>
            </a:extLst>
          </p:cNvPr>
          <p:cNvPicPr>
            <a:picLocks noChangeAspect="1"/>
          </p:cNvPicPr>
          <p:nvPr/>
        </p:nvPicPr>
        <p:blipFill>
          <a:blip r:embed="rId5"/>
          <a:stretch>
            <a:fillRect/>
          </a:stretch>
        </p:blipFill>
        <p:spPr>
          <a:xfrm>
            <a:off x="4099313" y="1764259"/>
            <a:ext cx="1196180" cy="1025946"/>
          </a:xfrm>
          <a:prstGeom prst="rect">
            <a:avLst/>
          </a:prstGeom>
        </p:spPr>
      </p:pic>
      <p:pic>
        <p:nvPicPr>
          <p:cNvPr id="25" name="Picture 24">
            <a:extLst>
              <a:ext uri="{FF2B5EF4-FFF2-40B4-BE49-F238E27FC236}">
                <a16:creationId xmlns:a16="http://schemas.microsoft.com/office/drawing/2014/main" id="{E0CC8198-C5AC-4782-8FB1-2F78F0174E3A}"/>
              </a:ext>
            </a:extLst>
          </p:cNvPr>
          <p:cNvPicPr>
            <a:picLocks noChangeAspect="1"/>
          </p:cNvPicPr>
          <p:nvPr/>
        </p:nvPicPr>
        <p:blipFill>
          <a:blip r:embed="rId6"/>
          <a:stretch>
            <a:fillRect/>
          </a:stretch>
        </p:blipFill>
        <p:spPr>
          <a:xfrm>
            <a:off x="6011909" y="1614213"/>
            <a:ext cx="1371123" cy="1175992"/>
          </a:xfrm>
          <a:prstGeom prst="rect">
            <a:avLst/>
          </a:prstGeom>
        </p:spPr>
      </p:pic>
    </p:spTree>
    <p:extLst>
      <p:ext uri="{BB962C8B-B14F-4D97-AF65-F5344CB8AC3E}">
        <p14:creationId xmlns:p14="http://schemas.microsoft.com/office/powerpoint/2010/main" val="50679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00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1CADC1DB13A147AD22759972A24BB1" ma:contentTypeVersion="2" ma:contentTypeDescription="Create a new document." ma:contentTypeScope="" ma:versionID="d0b19a6600f95c64e3ab94de1e5f9af9">
  <xsd:schema xmlns:xsd="http://www.w3.org/2001/XMLSchema" xmlns:xs="http://www.w3.org/2001/XMLSchema" xmlns:p="http://schemas.microsoft.com/office/2006/metadata/properties" xmlns:ns1="http://schemas.microsoft.com/sharepoint/v3" xmlns:ns2="764e3496-af0a-4616-998e-7cf2c26fbdd2" targetNamespace="http://schemas.microsoft.com/office/2006/metadata/properties" ma:root="true" ma:fieldsID="78727db63295285cf001d0c01cdccc9e" ns1:_="" ns2:_="">
    <xsd:import namespace="http://schemas.microsoft.com/sharepoint/v3"/>
    <xsd:import namespace="764e3496-af0a-4616-998e-7cf2c26fbdd2"/>
    <xsd:element name="properties">
      <xsd:complexType>
        <xsd:sequence>
          <xsd:element name="documentManagement">
            <xsd:complexType>
              <xsd:all>
                <xsd:element ref="ns1:PublishingStartDate" minOccurs="0"/>
                <xsd:element ref="ns1:PublishingExpirationDat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64e3496-af0a-4616-998e-7cf2c26fbdd2"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BDE7F6-F5B7-4315-B16C-71EFA25069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64e3496-af0a-4616-998e-7cf2c26fbd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5063BA-7299-49E1-BBA8-992A6DD73C35}">
  <ds:schemaRefs>
    <ds:schemaRef ds:uri="http://purl.org/dc/elements/1.1/"/>
    <ds:schemaRef ds:uri="http://www.w3.org/XML/1998/namespace"/>
    <ds:schemaRef ds:uri="http://purl.org/dc/terms/"/>
    <ds:schemaRef ds:uri="http://schemas.microsoft.com/office/2006/documentManagement/types"/>
    <ds:schemaRef ds:uri="http://schemas.microsoft.com/sharepoint/v3"/>
    <ds:schemaRef ds:uri="http://schemas.microsoft.com/office/infopath/2007/PartnerControls"/>
    <ds:schemaRef ds:uri="http://purl.org/dc/dcmitype/"/>
    <ds:schemaRef ds:uri="http://schemas.openxmlformats.org/package/2006/metadata/core-properties"/>
    <ds:schemaRef ds:uri="764e3496-af0a-4616-998e-7cf2c26fbdd2"/>
    <ds:schemaRef ds:uri="http://schemas.microsoft.com/office/2006/metadata/properties"/>
  </ds:schemaRefs>
</ds:datastoreItem>
</file>

<file path=customXml/itemProps3.xml><?xml version="1.0" encoding="utf-8"?>
<ds:datastoreItem xmlns:ds="http://schemas.openxmlformats.org/officeDocument/2006/customXml" ds:itemID="{4C06AC12-74CE-4B16-AE73-4C477ADD22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MIT-Sloan_Kanit_16-9</Template>
  <TotalTime>7764</TotalTime>
  <Words>1433</Words>
  <Application>Microsoft Office PowerPoint</Application>
  <PresentationFormat>On-screen Show (16:9)</PresentationFormat>
  <Paragraphs>316</Paragraphs>
  <Slides>29</Slides>
  <Notes>14</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7" baseType="lpstr">
      <vt:lpstr>Arial</vt:lpstr>
      <vt:lpstr>Arial Black</vt:lpstr>
      <vt:lpstr>Calibri</vt:lpstr>
      <vt:lpstr>Courier New</vt:lpstr>
      <vt:lpstr>Light Slides</vt:lpstr>
      <vt:lpstr>Dark Slides - White Logos</vt:lpstr>
      <vt:lpstr>Custom Design</vt:lpstr>
      <vt:lpstr>Packager Shell Object</vt:lpstr>
      <vt:lpstr>Rearranging The  Deck Chairs on  The Titanic</vt:lpstr>
      <vt:lpstr>Problem Articulation</vt:lpstr>
      <vt:lpstr>Dynamic Hypothesis</vt:lpstr>
      <vt:lpstr>Reference Modes</vt:lpstr>
      <vt:lpstr>Key Variables, Stocks and Flows</vt:lpstr>
      <vt:lpstr>Capturing Effect of Activities on  Stress (Concern for Safety)</vt:lpstr>
      <vt:lpstr>Capturing Effect of Activities on  Stress (Concern for Safety)</vt:lpstr>
      <vt:lpstr>Capturing Effect of Stress on  Performance</vt:lpstr>
      <vt:lpstr>Capturing Effect of Stress on  Performance</vt:lpstr>
      <vt:lpstr>Evacuation Efficacy is  affected by Stress</vt:lpstr>
      <vt:lpstr>Capability to Manage (Resist) a Crisis</vt:lpstr>
      <vt:lpstr>Capability under Crisis</vt:lpstr>
      <vt:lpstr>Full Combined Model</vt:lpstr>
      <vt:lpstr>Exploring Dynamic Behavior</vt:lpstr>
      <vt:lpstr>Exploring Dynamic Behavior</vt:lpstr>
      <vt:lpstr>Varying Crisis Progression Rate</vt:lpstr>
      <vt:lpstr>Varying Crisis Progression Rate</vt:lpstr>
      <vt:lpstr>Varying Effectiveness of Mitigation Activities</vt:lpstr>
      <vt:lpstr>Varying Effect of Viewing Mitigation</vt:lpstr>
      <vt:lpstr>Varying Effect of Viewing Mitigation</vt:lpstr>
      <vt:lpstr>Effect with Totally Ineffective Mitigation</vt:lpstr>
      <vt:lpstr>Mitigation must be Marginally Effective</vt:lpstr>
      <vt:lpstr>Additional Thoughts</vt:lpstr>
      <vt:lpstr>PowerPoint Presentation</vt:lpstr>
      <vt:lpstr>Full Model by Itself with Embedded .mdl</vt:lpstr>
      <vt:lpstr>Prior Week V1 Behavioral Model by itself</vt:lpstr>
      <vt:lpstr>Prior Week Abandoned Physical Model by itself</vt:lpstr>
      <vt:lpstr>Week 2 Model</vt:lpstr>
      <vt:lpstr>Original Reference Modes  (Grounded in Titanic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Geranis</dc:creator>
  <cp:lastModifiedBy>James Paine</cp:lastModifiedBy>
  <cp:revision>178</cp:revision>
  <dcterms:created xsi:type="dcterms:W3CDTF">2018-01-22T20:07:00Z</dcterms:created>
  <dcterms:modified xsi:type="dcterms:W3CDTF">2022-06-30T21:24:23Z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0x010100421CADC1DB13A147AD22759972A24BB1</vt:lpwstr>
  </property>
</Properties>
</file>